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32" r:id="rId2"/>
    <p:sldId id="464" r:id="rId3"/>
    <p:sldId id="462" r:id="rId4"/>
    <p:sldId id="465" r:id="rId5"/>
    <p:sldId id="440" r:id="rId6"/>
    <p:sldId id="430" r:id="rId7"/>
    <p:sldId id="482" r:id="rId8"/>
    <p:sldId id="471" r:id="rId9"/>
    <p:sldId id="479" r:id="rId10"/>
    <p:sldId id="512" r:id="rId11"/>
    <p:sldId id="519" r:id="rId12"/>
    <p:sldId id="521" r:id="rId13"/>
    <p:sldId id="487" r:id="rId14"/>
    <p:sldId id="481" r:id="rId15"/>
    <p:sldId id="468" r:id="rId16"/>
    <p:sldId id="469" r:id="rId17"/>
    <p:sldId id="470" r:id="rId18"/>
    <p:sldId id="461" r:id="rId19"/>
    <p:sldId id="474" r:id="rId20"/>
    <p:sldId id="490" r:id="rId21"/>
    <p:sldId id="483" r:id="rId22"/>
    <p:sldId id="463" r:id="rId23"/>
    <p:sldId id="488" r:id="rId24"/>
    <p:sldId id="491" r:id="rId25"/>
    <p:sldId id="492" r:id="rId26"/>
    <p:sldId id="493" r:id="rId27"/>
    <p:sldId id="494" r:id="rId28"/>
    <p:sldId id="496" r:id="rId29"/>
    <p:sldId id="497" r:id="rId30"/>
    <p:sldId id="498" r:id="rId31"/>
    <p:sldId id="507" r:id="rId32"/>
    <p:sldId id="511" r:id="rId33"/>
    <p:sldId id="514" r:id="rId34"/>
    <p:sldId id="513" r:id="rId35"/>
    <p:sldId id="524" r:id="rId36"/>
  </p:sldIdLst>
  <p:sldSz cx="12192000" cy="6858000"/>
  <p:notesSz cx="6858000" cy="9144000"/>
  <p:custDataLst>
    <p:tags r:id="rId39"/>
  </p:custData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E77"/>
    <a:srgbClr val="FA9427"/>
    <a:srgbClr val="00A1FF"/>
    <a:srgbClr val="000000"/>
    <a:srgbClr val="1A5887"/>
    <a:srgbClr val="10A8FF"/>
    <a:srgbClr val="C4843A"/>
    <a:srgbClr val="068DDD"/>
    <a:srgbClr val="A8E3FC"/>
    <a:srgbClr val="4AB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22F27D-1236-42A5-8E25-F5F58BA1B2CD}" v="15" dt="2023-10-20T10:50:45.9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3569" autoAdjust="0"/>
  </p:normalViewPr>
  <p:slideViewPr>
    <p:cSldViewPr snapToGrid="0">
      <p:cViewPr varScale="1">
        <p:scale>
          <a:sx n="96" d="100"/>
          <a:sy n="96" d="100"/>
        </p:scale>
        <p:origin x="180" y="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06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rkan Akin" userId="23020769a5f57e63" providerId="LiveId" clId="{543FD769-FFBD-4306-ABBC-93FE0F620B47}"/>
    <pc:docChg chg="undo custSel modSld sldOrd">
      <pc:chgData name="Furkan Akin" userId="23020769a5f57e63" providerId="LiveId" clId="{543FD769-FFBD-4306-ABBC-93FE0F620B47}" dt="2023-05-04T10:50:22.207" v="57" actId="20577"/>
      <pc:docMkLst>
        <pc:docMk/>
      </pc:docMkLst>
      <pc:sldChg chg="modSp mod">
        <pc:chgData name="Furkan Akin" userId="23020769a5f57e63" providerId="LiveId" clId="{543FD769-FFBD-4306-ABBC-93FE0F620B47}" dt="2023-05-04T10:44:18.488" v="13" actId="20577"/>
        <pc:sldMkLst>
          <pc:docMk/>
          <pc:sldMk cId="1922106852" sldId="432"/>
        </pc:sldMkLst>
        <pc:spChg chg="mod">
          <ac:chgData name="Furkan Akin" userId="23020769a5f57e63" providerId="LiveId" clId="{543FD769-FFBD-4306-ABBC-93FE0F620B47}" dt="2023-05-04T10:44:18.488" v="13" actId="20577"/>
          <ac:spMkLst>
            <pc:docMk/>
            <pc:sldMk cId="1922106852" sldId="432"/>
            <ac:spMk id="3" creationId="{00000000-0000-0000-0000-000000000000}"/>
          </ac:spMkLst>
        </pc:spChg>
      </pc:sldChg>
      <pc:sldChg chg="modSp mod">
        <pc:chgData name="Furkan Akin" userId="23020769a5f57e63" providerId="LiveId" clId="{543FD769-FFBD-4306-ABBC-93FE0F620B47}" dt="2023-05-04T10:50:22.207" v="57" actId="20577"/>
        <pc:sldMkLst>
          <pc:docMk/>
          <pc:sldMk cId="2931315487" sldId="483"/>
        </pc:sldMkLst>
        <pc:spChg chg="mod">
          <ac:chgData name="Furkan Akin" userId="23020769a5f57e63" providerId="LiveId" clId="{543FD769-FFBD-4306-ABBC-93FE0F620B47}" dt="2023-05-04T10:50:22.207" v="57" actId="20577"/>
          <ac:spMkLst>
            <pc:docMk/>
            <pc:sldMk cId="2931315487" sldId="483"/>
            <ac:spMk id="4" creationId="{00000000-0000-0000-0000-000000000000}"/>
          </ac:spMkLst>
        </pc:spChg>
      </pc:sldChg>
      <pc:sldChg chg="modSp mod">
        <pc:chgData name="Furkan Akin" userId="23020769a5f57e63" providerId="LiveId" clId="{543FD769-FFBD-4306-ABBC-93FE0F620B47}" dt="2023-05-04T10:49:01.071" v="15" actId="404"/>
        <pc:sldMkLst>
          <pc:docMk/>
          <pc:sldMk cId="3705519279" sldId="513"/>
        </pc:sldMkLst>
        <pc:spChg chg="mod">
          <ac:chgData name="Furkan Akin" userId="23020769a5f57e63" providerId="LiveId" clId="{543FD769-FFBD-4306-ABBC-93FE0F620B47}" dt="2023-05-04T10:49:01.071" v="15" actId="404"/>
          <ac:spMkLst>
            <pc:docMk/>
            <pc:sldMk cId="3705519279" sldId="513"/>
            <ac:spMk id="4" creationId="{38EF2BBA-3CF9-4822-A932-19837C403C03}"/>
          </ac:spMkLst>
        </pc:spChg>
      </pc:sldChg>
      <pc:sldChg chg="ord">
        <pc:chgData name="Furkan Akin" userId="23020769a5f57e63" providerId="LiveId" clId="{543FD769-FFBD-4306-ABBC-93FE0F620B47}" dt="2023-05-04T10:43:55.600" v="7"/>
        <pc:sldMkLst>
          <pc:docMk/>
          <pc:sldMk cId="2896918781" sldId="514"/>
        </pc:sldMkLst>
      </pc:sldChg>
    </pc:docChg>
  </pc:docChgLst>
  <pc:docChgLst>
    <pc:chgData name="Furkan Akin" userId="23020769a5f57e63" providerId="LiveId" clId="{1922F27D-1236-42A5-8E25-F5F58BA1B2CD}"/>
    <pc:docChg chg="undo custSel modSld">
      <pc:chgData name="Furkan Akin" userId="23020769a5f57e63" providerId="LiveId" clId="{1922F27D-1236-42A5-8E25-F5F58BA1B2CD}" dt="2023-10-20T10:53:34.294" v="913" actId="208"/>
      <pc:docMkLst>
        <pc:docMk/>
      </pc:docMkLst>
      <pc:sldChg chg="modSp mod">
        <pc:chgData name="Furkan Akin" userId="23020769a5f57e63" providerId="LiveId" clId="{1922F27D-1236-42A5-8E25-F5F58BA1B2CD}" dt="2023-10-20T10:43:31.869" v="869" actId="20577"/>
        <pc:sldMkLst>
          <pc:docMk/>
          <pc:sldMk cId="1922106852" sldId="432"/>
        </pc:sldMkLst>
        <pc:spChg chg="mod">
          <ac:chgData name="Furkan Akin" userId="23020769a5f57e63" providerId="LiveId" clId="{1922F27D-1236-42A5-8E25-F5F58BA1B2CD}" dt="2023-10-20T10:43:31.869" v="869" actId="20577"/>
          <ac:spMkLst>
            <pc:docMk/>
            <pc:sldMk cId="1922106852" sldId="432"/>
            <ac:spMk id="3" creationId="{00000000-0000-0000-0000-000000000000}"/>
          </ac:spMkLst>
        </pc:spChg>
      </pc:sldChg>
      <pc:sldChg chg="addSp delSp modSp mod">
        <pc:chgData name="Furkan Akin" userId="23020769a5f57e63" providerId="LiveId" clId="{1922F27D-1236-42A5-8E25-F5F58BA1B2CD}" dt="2023-10-20T10:50:49.778" v="901" actId="1076"/>
        <pc:sldMkLst>
          <pc:docMk/>
          <pc:sldMk cId="274661119" sldId="474"/>
        </pc:sldMkLst>
        <pc:spChg chg="mod topLvl">
          <ac:chgData name="Furkan Akin" userId="23020769a5f57e63" providerId="LiveId" clId="{1922F27D-1236-42A5-8E25-F5F58BA1B2CD}" dt="2023-10-20T10:49:41.479" v="883" actId="165"/>
          <ac:spMkLst>
            <pc:docMk/>
            <pc:sldMk cId="274661119" sldId="474"/>
            <ac:spMk id="3" creationId="{00000000-0000-0000-0000-000000000000}"/>
          </ac:spMkLst>
        </pc:spChg>
        <pc:spChg chg="add mod">
          <ac:chgData name="Furkan Akin" userId="23020769a5f57e63" providerId="LiveId" clId="{1922F27D-1236-42A5-8E25-F5F58BA1B2CD}" dt="2023-10-20T10:50:45.965" v="900" actId="164"/>
          <ac:spMkLst>
            <pc:docMk/>
            <pc:sldMk cId="274661119" sldId="474"/>
            <ac:spMk id="7" creationId="{6DF98B81-9727-35B0-9758-2869FC88851C}"/>
          </ac:spMkLst>
        </pc:spChg>
        <pc:grpChg chg="del">
          <ac:chgData name="Furkan Akin" userId="23020769a5f57e63" providerId="LiveId" clId="{1922F27D-1236-42A5-8E25-F5F58BA1B2CD}" dt="2023-10-20T10:49:41.479" v="883" actId="165"/>
          <ac:grpSpMkLst>
            <pc:docMk/>
            <pc:sldMk cId="274661119" sldId="474"/>
            <ac:grpSpMk id="4" creationId="{00000000-0000-0000-0000-000000000000}"/>
          </ac:grpSpMkLst>
        </pc:grpChg>
        <pc:grpChg chg="add mod">
          <ac:chgData name="Furkan Akin" userId="23020769a5f57e63" providerId="LiveId" clId="{1922F27D-1236-42A5-8E25-F5F58BA1B2CD}" dt="2023-10-20T10:50:49.778" v="901" actId="1076"/>
          <ac:grpSpMkLst>
            <pc:docMk/>
            <pc:sldMk cId="274661119" sldId="474"/>
            <ac:grpSpMk id="11" creationId="{9B0B43F3-9E37-2F58-BA3F-76747915EECC}"/>
          </ac:grpSpMkLst>
        </pc:grpChg>
        <pc:picChg chg="add mod">
          <ac:chgData name="Furkan Akin" userId="23020769a5f57e63" providerId="LiveId" clId="{1922F27D-1236-42A5-8E25-F5F58BA1B2CD}" dt="2023-10-20T10:50:45.965" v="900" actId="164"/>
          <ac:picMkLst>
            <pc:docMk/>
            <pc:sldMk cId="274661119" sldId="474"/>
            <ac:picMk id="6" creationId="{BD00F45F-715F-2E04-E9D4-1DCF46624700}"/>
          </ac:picMkLst>
        </pc:picChg>
        <pc:picChg chg="del mod topLvl">
          <ac:chgData name="Furkan Akin" userId="23020769a5f57e63" providerId="LiveId" clId="{1922F27D-1236-42A5-8E25-F5F58BA1B2CD}" dt="2023-10-20T10:49:44.830" v="884" actId="478"/>
          <ac:picMkLst>
            <pc:docMk/>
            <pc:sldMk cId="274661119" sldId="474"/>
            <ac:picMk id="8" creationId="{00000000-0000-0000-0000-000000000000}"/>
          </ac:picMkLst>
        </pc:picChg>
        <pc:picChg chg="mod topLvl">
          <ac:chgData name="Furkan Akin" userId="23020769a5f57e63" providerId="LiveId" clId="{1922F27D-1236-42A5-8E25-F5F58BA1B2CD}" dt="2023-10-20T10:49:41.479" v="883" actId="165"/>
          <ac:picMkLst>
            <pc:docMk/>
            <pc:sldMk cId="274661119" sldId="474"/>
            <ac:picMk id="10" creationId="{00000000-0000-0000-0000-000000000000}"/>
          </ac:picMkLst>
        </pc:picChg>
      </pc:sldChg>
      <pc:sldChg chg="addSp delSp modSp mod">
        <pc:chgData name="Furkan Akin" userId="23020769a5f57e63" providerId="LiveId" clId="{1922F27D-1236-42A5-8E25-F5F58BA1B2CD}" dt="2023-10-20T10:48:00.187" v="882" actId="1076"/>
        <pc:sldMkLst>
          <pc:docMk/>
          <pc:sldMk cId="3638503542" sldId="481"/>
        </pc:sldMkLst>
        <pc:spChg chg="mod">
          <ac:chgData name="Furkan Akin" userId="23020769a5f57e63" providerId="LiveId" clId="{1922F27D-1236-42A5-8E25-F5F58BA1B2CD}" dt="2023-10-18T02:11:21.912" v="824" actId="6549"/>
          <ac:spMkLst>
            <pc:docMk/>
            <pc:sldMk cId="3638503542" sldId="481"/>
            <ac:spMk id="2" creationId="{38EF2BBA-3CF9-4822-A932-19837C403C03}"/>
          </ac:spMkLst>
        </pc:spChg>
        <pc:spChg chg="mod">
          <ac:chgData name="Furkan Akin" userId="23020769a5f57e63" providerId="LiveId" clId="{1922F27D-1236-42A5-8E25-F5F58BA1B2CD}" dt="2023-10-20T10:48:00.187" v="882" actId="1076"/>
          <ac:spMkLst>
            <pc:docMk/>
            <pc:sldMk cId="3638503542" sldId="481"/>
            <ac:spMk id="4" creationId="{00000000-0000-0000-0000-000000000000}"/>
          </ac:spMkLst>
        </pc:spChg>
        <pc:grpChg chg="add del">
          <ac:chgData name="Furkan Akin" userId="23020769a5f57e63" providerId="LiveId" clId="{1922F27D-1236-42A5-8E25-F5F58BA1B2CD}" dt="2023-10-18T02:02:10.518" v="735" actId="165"/>
          <ac:grpSpMkLst>
            <pc:docMk/>
            <pc:sldMk cId="3638503542" sldId="481"/>
            <ac:grpSpMk id="8" creationId="{00000000-0000-0000-0000-000000000000}"/>
          </ac:grpSpMkLst>
        </pc:grpChg>
        <pc:picChg chg="del mod topLvl">
          <ac:chgData name="Furkan Akin" userId="23020769a5f57e63" providerId="LiveId" clId="{1922F27D-1236-42A5-8E25-F5F58BA1B2CD}" dt="2023-10-18T02:02:15.062" v="736" actId="478"/>
          <ac:picMkLst>
            <pc:docMk/>
            <pc:sldMk cId="3638503542" sldId="481"/>
            <ac:picMk id="5" creationId="{00000000-0000-0000-0000-000000000000}"/>
          </ac:picMkLst>
        </pc:picChg>
        <pc:picChg chg="del mod topLvl">
          <ac:chgData name="Furkan Akin" userId="23020769a5f57e63" providerId="LiveId" clId="{1922F27D-1236-42A5-8E25-F5F58BA1B2CD}" dt="2023-10-18T02:02:15.888" v="737" actId="478"/>
          <ac:picMkLst>
            <pc:docMk/>
            <pc:sldMk cId="3638503542" sldId="481"/>
            <ac:picMk id="6" creationId="{00000000-0000-0000-0000-000000000000}"/>
          </ac:picMkLst>
        </pc:picChg>
        <pc:picChg chg="mod topLvl">
          <ac:chgData name="Furkan Akin" userId="23020769a5f57e63" providerId="LiveId" clId="{1922F27D-1236-42A5-8E25-F5F58BA1B2CD}" dt="2023-10-18T02:08:01.481" v="759" actId="1076"/>
          <ac:picMkLst>
            <pc:docMk/>
            <pc:sldMk cId="3638503542" sldId="481"/>
            <ac:picMk id="7" creationId="{00000000-0000-0000-0000-000000000000}"/>
          </ac:picMkLst>
        </pc:picChg>
        <pc:picChg chg="add del mod">
          <ac:chgData name="Furkan Akin" userId="23020769a5f57e63" providerId="LiveId" clId="{1922F27D-1236-42A5-8E25-F5F58BA1B2CD}" dt="2023-10-18T02:07:41.241" v="752" actId="478"/>
          <ac:picMkLst>
            <pc:docMk/>
            <pc:sldMk cId="3638503542" sldId="481"/>
            <ac:picMk id="9" creationId="{D883B790-4E51-6C77-41F0-8F981597DC44}"/>
          </ac:picMkLst>
        </pc:picChg>
        <pc:picChg chg="add del mod">
          <ac:chgData name="Furkan Akin" userId="23020769a5f57e63" providerId="LiveId" clId="{1922F27D-1236-42A5-8E25-F5F58BA1B2CD}" dt="2023-10-18T23:43:24.177" v="825" actId="478"/>
          <ac:picMkLst>
            <pc:docMk/>
            <pc:sldMk cId="3638503542" sldId="481"/>
            <ac:picMk id="11" creationId="{0A9CC871-96FD-E4CA-352B-853396FA328E}"/>
          </ac:picMkLst>
        </pc:picChg>
        <pc:picChg chg="add del mod">
          <ac:chgData name="Furkan Akin" userId="23020769a5f57e63" providerId="LiveId" clId="{1922F27D-1236-42A5-8E25-F5F58BA1B2CD}" dt="2023-10-19T00:03:34.499" v="839" actId="478"/>
          <ac:picMkLst>
            <pc:docMk/>
            <pc:sldMk cId="3638503542" sldId="481"/>
            <ac:picMk id="13" creationId="{2DC31938-A735-0817-7517-8180FE3D0067}"/>
          </ac:picMkLst>
        </pc:picChg>
        <pc:picChg chg="add mod">
          <ac:chgData name="Furkan Akin" userId="23020769a5f57e63" providerId="LiveId" clId="{1922F27D-1236-42A5-8E25-F5F58BA1B2CD}" dt="2023-10-19T00:04:03.735" v="846" actId="14100"/>
          <ac:picMkLst>
            <pc:docMk/>
            <pc:sldMk cId="3638503542" sldId="481"/>
            <ac:picMk id="15" creationId="{D3B3CCC5-BE53-A1AB-2616-3DAD25C89BE1}"/>
          </ac:picMkLst>
        </pc:picChg>
      </pc:sldChg>
      <pc:sldChg chg="modSp mod">
        <pc:chgData name="Furkan Akin" userId="23020769a5f57e63" providerId="LiveId" clId="{1922F27D-1236-42A5-8E25-F5F58BA1B2CD}" dt="2023-10-20T10:46:00.788" v="876" actId="1076"/>
        <pc:sldMkLst>
          <pc:docMk/>
          <pc:sldMk cId="3824812422" sldId="482"/>
        </pc:sldMkLst>
        <pc:spChg chg="mod">
          <ac:chgData name="Furkan Akin" userId="23020769a5f57e63" providerId="LiveId" clId="{1922F27D-1236-42A5-8E25-F5F58BA1B2CD}" dt="2023-10-20T10:46:00.788" v="876" actId="1076"/>
          <ac:spMkLst>
            <pc:docMk/>
            <pc:sldMk cId="3824812422" sldId="482"/>
            <ac:spMk id="4" creationId="{00000000-0000-0000-0000-000000000000}"/>
          </ac:spMkLst>
        </pc:spChg>
      </pc:sldChg>
      <pc:sldChg chg="addSp modSp mod">
        <pc:chgData name="Furkan Akin" userId="23020769a5f57e63" providerId="LiveId" clId="{1922F27D-1236-42A5-8E25-F5F58BA1B2CD}" dt="2023-10-20T10:53:11.882" v="910" actId="208"/>
        <pc:sldMkLst>
          <pc:docMk/>
          <pc:sldMk cId="1811720336" sldId="492"/>
        </pc:sldMkLst>
        <pc:spChg chg="add mod">
          <ac:chgData name="Furkan Akin" userId="23020769a5f57e63" providerId="LiveId" clId="{1922F27D-1236-42A5-8E25-F5F58BA1B2CD}" dt="2023-10-20T10:53:11.882" v="910" actId="208"/>
          <ac:spMkLst>
            <pc:docMk/>
            <pc:sldMk cId="1811720336" sldId="492"/>
            <ac:spMk id="5" creationId="{CC16270E-6CE3-46F1-CDB3-41893DCCF731}"/>
          </ac:spMkLst>
        </pc:spChg>
      </pc:sldChg>
      <pc:sldChg chg="addSp modSp mod">
        <pc:chgData name="Furkan Akin" userId="23020769a5f57e63" providerId="LiveId" clId="{1922F27D-1236-42A5-8E25-F5F58BA1B2CD}" dt="2023-10-20T10:53:34.294" v="913" actId="208"/>
        <pc:sldMkLst>
          <pc:docMk/>
          <pc:sldMk cId="2431073913" sldId="497"/>
        </pc:sldMkLst>
        <pc:spChg chg="add mod">
          <ac:chgData name="Furkan Akin" userId="23020769a5f57e63" providerId="LiveId" clId="{1922F27D-1236-42A5-8E25-F5F58BA1B2CD}" dt="2023-10-20T10:53:34.294" v="913" actId="208"/>
          <ac:spMkLst>
            <pc:docMk/>
            <pc:sldMk cId="2431073913" sldId="497"/>
            <ac:spMk id="4" creationId="{73EE3A03-8DFA-80FC-4080-B1914A43EE31}"/>
          </ac:spMkLst>
        </pc:spChg>
      </pc:sldChg>
      <pc:sldChg chg="addSp modSp mod">
        <pc:chgData name="Furkan Akin" userId="23020769a5f57e63" providerId="LiveId" clId="{1922F27D-1236-42A5-8E25-F5F58BA1B2CD}" dt="2023-10-20T10:52:44.441" v="907" actId="208"/>
        <pc:sldMkLst>
          <pc:docMk/>
          <pc:sldMk cId="3745914119" sldId="498"/>
        </pc:sldMkLst>
        <pc:spChg chg="add mod">
          <ac:chgData name="Furkan Akin" userId="23020769a5f57e63" providerId="LiveId" clId="{1922F27D-1236-42A5-8E25-F5F58BA1B2CD}" dt="2023-10-20T10:52:24.271" v="904" actId="208"/>
          <ac:spMkLst>
            <pc:docMk/>
            <pc:sldMk cId="3745914119" sldId="498"/>
            <ac:spMk id="4" creationId="{13C1EA09-1C83-49E0-228B-C082F9699AD8}"/>
          </ac:spMkLst>
        </pc:spChg>
        <pc:spChg chg="add mod">
          <ac:chgData name="Furkan Akin" userId="23020769a5f57e63" providerId="LiveId" clId="{1922F27D-1236-42A5-8E25-F5F58BA1B2CD}" dt="2023-10-20T10:52:44.441" v="907" actId="208"/>
          <ac:spMkLst>
            <pc:docMk/>
            <pc:sldMk cId="3745914119" sldId="498"/>
            <ac:spMk id="5" creationId="{B0DE426C-4B7B-F6D9-BFD3-01D7CC65BB2E}"/>
          </ac:spMkLst>
        </pc:spChg>
      </pc:sldChg>
      <pc:sldChg chg="addSp delSp modSp mod">
        <pc:chgData name="Furkan Akin" userId="23020769a5f57e63" providerId="LiveId" clId="{1922F27D-1236-42A5-8E25-F5F58BA1B2CD}" dt="2023-10-18T01:34:53.564" v="326" actId="14100"/>
        <pc:sldMkLst>
          <pc:docMk/>
          <pc:sldMk cId="177435175" sldId="512"/>
        </pc:sldMkLst>
        <pc:picChg chg="mod">
          <ac:chgData name="Furkan Akin" userId="23020769a5f57e63" providerId="LiveId" clId="{1922F27D-1236-42A5-8E25-F5F58BA1B2CD}" dt="2023-10-18T01:34:53.564" v="326" actId="14100"/>
          <ac:picMkLst>
            <pc:docMk/>
            <pc:sldMk cId="177435175" sldId="512"/>
            <ac:picMk id="4" creationId="{00000000-0000-0000-0000-000000000000}"/>
          </ac:picMkLst>
        </pc:picChg>
        <pc:picChg chg="del mod">
          <ac:chgData name="Furkan Akin" userId="23020769a5f57e63" providerId="LiveId" clId="{1922F27D-1236-42A5-8E25-F5F58BA1B2CD}" dt="2023-10-18T01:34:35.228" v="311" actId="478"/>
          <ac:picMkLst>
            <pc:docMk/>
            <pc:sldMk cId="177435175" sldId="512"/>
            <ac:picMk id="5" creationId="{00000000-0000-0000-0000-000000000000}"/>
          </ac:picMkLst>
        </pc:picChg>
        <pc:picChg chg="mod">
          <ac:chgData name="Furkan Akin" userId="23020769a5f57e63" providerId="LiveId" clId="{1922F27D-1236-42A5-8E25-F5F58BA1B2CD}" dt="2023-10-18T01:34:44.248" v="319" actId="1076"/>
          <ac:picMkLst>
            <pc:docMk/>
            <pc:sldMk cId="177435175" sldId="512"/>
            <ac:picMk id="6" creationId="{00000000-0000-0000-0000-000000000000}"/>
          </ac:picMkLst>
        </pc:picChg>
        <pc:picChg chg="mod">
          <ac:chgData name="Furkan Akin" userId="23020769a5f57e63" providerId="LiveId" clId="{1922F27D-1236-42A5-8E25-F5F58BA1B2CD}" dt="2023-10-18T01:34:49.514" v="325" actId="1076"/>
          <ac:picMkLst>
            <pc:docMk/>
            <pc:sldMk cId="177435175" sldId="512"/>
            <ac:picMk id="7" creationId="{F674FD07-A964-F6C7-2052-B1A4E0E8F326}"/>
          </ac:picMkLst>
        </pc:picChg>
        <pc:picChg chg="add mod">
          <ac:chgData name="Furkan Akin" userId="23020769a5f57e63" providerId="LiveId" clId="{1922F27D-1236-42A5-8E25-F5F58BA1B2CD}" dt="2023-10-18T01:34:42.549" v="317" actId="1076"/>
          <ac:picMkLst>
            <pc:docMk/>
            <pc:sldMk cId="177435175" sldId="512"/>
            <ac:picMk id="8" creationId="{1EFACDD2-7B63-E0BB-4D8C-E2271B147F6F}"/>
          </ac:picMkLst>
        </pc:picChg>
        <pc:picChg chg="add mod">
          <ac:chgData name="Furkan Akin" userId="23020769a5f57e63" providerId="LiveId" clId="{1922F27D-1236-42A5-8E25-F5F58BA1B2CD}" dt="2023-10-18T01:34:47.871" v="324" actId="1076"/>
          <ac:picMkLst>
            <pc:docMk/>
            <pc:sldMk cId="177435175" sldId="512"/>
            <ac:picMk id="9" creationId="{3498EEBB-938B-6747-FB5F-AAC368DA1507}"/>
          </ac:picMkLst>
        </pc:picChg>
        <pc:picChg chg="mod">
          <ac:chgData name="Furkan Akin" userId="23020769a5f57e63" providerId="LiveId" clId="{1922F27D-1236-42A5-8E25-F5F58BA1B2CD}" dt="2023-10-18T01:34:45.531" v="321" actId="1076"/>
          <ac:picMkLst>
            <pc:docMk/>
            <pc:sldMk cId="177435175" sldId="512"/>
            <ac:picMk id="12" creationId="{00000000-0000-0000-0000-000000000000}"/>
          </ac:picMkLst>
        </pc:picChg>
        <pc:picChg chg="mod">
          <ac:chgData name="Furkan Akin" userId="23020769a5f57e63" providerId="LiveId" clId="{1922F27D-1236-42A5-8E25-F5F58BA1B2CD}" dt="2023-10-18T01:34:39.771" v="314" actId="1076"/>
          <ac:picMkLst>
            <pc:docMk/>
            <pc:sldMk cId="177435175" sldId="512"/>
            <ac:picMk id="13" creationId="{00000000-0000-0000-0000-000000000000}"/>
          </ac:picMkLst>
        </pc:picChg>
        <pc:picChg chg="del mod">
          <ac:chgData name="Furkan Akin" userId="23020769a5f57e63" providerId="LiveId" clId="{1922F27D-1236-42A5-8E25-F5F58BA1B2CD}" dt="2023-10-18T01:34:36.830" v="312" actId="478"/>
          <ac:picMkLst>
            <pc:docMk/>
            <pc:sldMk cId="177435175" sldId="512"/>
            <ac:picMk id="14" creationId="{00000000-0000-0000-0000-000000000000}"/>
          </ac:picMkLst>
        </pc:picChg>
        <pc:picChg chg="mod">
          <ac:chgData name="Furkan Akin" userId="23020769a5f57e63" providerId="LiveId" clId="{1922F27D-1236-42A5-8E25-F5F58BA1B2CD}" dt="2023-10-18T01:34:45.014" v="320" actId="1076"/>
          <ac:picMkLst>
            <pc:docMk/>
            <pc:sldMk cId="177435175" sldId="512"/>
            <ac:picMk id="18" creationId="{00000000-0000-0000-0000-000000000000}"/>
          </ac:picMkLst>
        </pc:picChg>
        <pc:picChg chg="mod">
          <ac:chgData name="Furkan Akin" userId="23020769a5f57e63" providerId="LiveId" clId="{1922F27D-1236-42A5-8E25-F5F58BA1B2CD}" dt="2023-10-18T01:34:46.903" v="323" actId="1076"/>
          <ac:picMkLst>
            <pc:docMk/>
            <pc:sldMk cId="177435175" sldId="512"/>
            <ac:picMk id="19" creationId="{00000000-0000-0000-0000-000000000000}"/>
          </ac:picMkLst>
        </pc:picChg>
        <pc:picChg chg="mod">
          <ac:chgData name="Furkan Akin" userId="23020769a5f57e63" providerId="LiveId" clId="{1922F27D-1236-42A5-8E25-F5F58BA1B2CD}" dt="2023-10-18T01:34:46.161" v="322" actId="1076"/>
          <ac:picMkLst>
            <pc:docMk/>
            <pc:sldMk cId="177435175" sldId="512"/>
            <ac:picMk id="1028" creationId="{F2A188E0-4F92-3694-851A-C05133A92B15}"/>
          </ac:picMkLst>
        </pc:picChg>
      </pc:sldChg>
      <pc:sldChg chg="addSp delSp modSp mod">
        <pc:chgData name="Furkan Akin" userId="23020769a5f57e63" providerId="LiveId" clId="{1922F27D-1236-42A5-8E25-F5F58BA1B2CD}" dt="2023-10-18T01:37:35.861" v="342" actId="1076"/>
        <pc:sldMkLst>
          <pc:docMk/>
          <pc:sldMk cId="2149564206" sldId="519"/>
        </pc:sldMkLst>
        <pc:picChg chg="add del mod">
          <ac:chgData name="Furkan Akin" userId="23020769a5f57e63" providerId="LiveId" clId="{1922F27D-1236-42A5-8E25-F5F58BA1B2CD}" dt="2023-10-18T01:37:21.001" v="333"/>
          <ac:picMkLst>
            <pc:docMk/>
            <pc:sldMk cId="2149564206" sldId="519"/>
            <ac:picMk id="3" creationId="{466E4309-FAFF-0995-4EB6-086930CD9008}"/>
          </ac:picMkLst>
        </pc:picChg>
        <pc:picChg chg="add mod">
          <ac:chgData name="Furkan Akin" userId="23020769a5f57e63" providerId="LiveId" clId="{1922F27D-1236-42A5-8E25-F5F58BA1B2CD}" dt="2023-10-18T01:37:35.861" v="342" actId="1076"/>
          <ac:picMkLst>
            <pc:docMk/>
            <pc:sldMk cId="2149564206" sldId="519"/>
            <ac:picMk id="4" creationId="{5B296570-2C3C-E121-D5CB-09B4601E7E04}"/>
          </ac:picMkLst>
        </pc:picChg>
        <pc:picChg chg="add del mod">
          <ac:chgData name="Furkan Akin" userId="23020769a5f57e63" providerId="LiveId" clId="{1922F27D-1236-42A5-8E25-F5F58BA1B2CD}" dt="2023-10-18T01:37:34.320" v="341" actId="1076"/>
          <ac:picMkLst>
            <pc:docMk/>
            <pc:sldMk cId="2149564206" sldId="519"/>
            <ac:picMk id="47106" creationId="{78374AA7-2A64-F64B-3F38-804A03524195}"/>
          </ac:picMkLst>
        </pc:picChg>
      </pc:sldChg>
    </pc:docChg>
  </pc:docChgLst>
  <pc:docChgLst>
    <pc:chgData name="Furkan Akin" userId="23020769a5f57e63" providerId="LiveId" clId="{EF6C8597-EFCC-4638-A360-A5485C6953DB}"/>
    <pc:docChg chg="custSel delSld modSld sldOrd">
      <pc:chgData name="Furkan Akin" userId="23020769a5f57e63" providerId="LiveId" clId="{EF6C8597-EFCC-4638-A360-A5485C6953DB}" dt="2023-04-09T14:50:06.837" v="29" actId="1076"/>
      <pc:docMkLst>
        <pc:docMk/>
      </pc:docMkLst>
      <pc:sldChg chg="addSp delSp modSp mod">
        <pc:chgData name="Furkan Akin" userId="23020769a5f57e63" providerId="LiveId" clId="{EF6C8597-EFCC-4638-A360-A5485C6953DB}" dt="2023-04-09T14:50:06.837" v="29" actId="1076"/>
        <pc:sldMkLst>
          <pc:docMk/>
          <pc:sldMk cId="1969634931" sldId="430"/>
        </pc:sldMkLst>
        <pc:picChg chg="add mod">
          <ac:chgData name="Furkan Akin" userId="23020769a5f57e63" providerId="LiveId" clId="{EF6C8597-EFCC-4638-A360-A5485C6953DB}" dt="2023-04-09T14:50:06.837" v="29" actId="1076"/>
          <ac:picMkLst>
            <pc:docMk/>
            <pc:sldMk cId="1969634931" sldId="430"/>
            <ac:picMk id="4" creationId="{C396504D-4C4F-C5A0-DB59-2AD6CC31A5BE}"/>
          </ac:picMkLst>
        </pc:picChg>
        <pc:picChg chg="del">
          <ac:chgData name="Furkan Akin" userId="23020769a5f57e63" providerId="LiveId" clId="{EF6C8597-EFCC-4638-A360-A5485C6953DB}" dt="2023-04-09T14:49:18.588" v="24" actId="478"/>
          <ac:picMkLst>
            <pc:docMk/>
            <pc:sldMk cId="1969634931" sldId="430"/>
            <ac:picMk id="5" creationId="{00000000-0000-0000-0000-000000000000}"/>
          </ac:picMkLst>
        </pc:picChg>
      </pc:sldChg>
      <pc:sldChg chg="modSp mod">
        <pc:chgData name="Furkan Akin" userId="23020769a5f57e63" providerId="LiveId" clId="{EF6C8597-EFCC-4638-A360-A5485C6953DB}" dt="2023-03-24T11:49:08.782" v="8" actId="20577"/>
        <pc:sldMkLst>
          <pc:docMk/>
          <pc:sldMk cId="1922106852" sldId="432"/>
        </pc:sldMkLst>
        <pc:spChg chg="mod">
          <ac:chgData name="Furkan Akin" userId="23020769a5f57e63" providerId="LiveId" clId="{EF6C8597-EFCC-4638-A360-A5485C6953DB}" dt="2023-03-24T11:49:08.782" v="8" actId="20577"/>
          <ac:spMkLst>
            <pc:docMk/>
            <pc:sldMk cId="1922106852" sldId="432"/>
            <ac:spMk id="3" creationId="{00000000-0000-0000-0000-000000000000}"/>
          </ac:spMkLst>
        </pc:spChg>
      </pc:sldChg>
      <pc:sldChg chg="addSp modSp mod">
        <pc:chgData name="Furkan Akin" userId="23020769a5f57e63" providerId="LiveId" clId="{EF6C8597-EFCC-4638-A360-A5485C6953DB}" dt="2023-03-24T11:54:43.227" v="23" actId="1076"/>
        <pc:sldMkLst>
          <pc:docMk/>
          <pc:sldMk cId="177435175" sldId="512"/>
        </pc:sldMkLst>
        <pc:spChg chg="add">
          <ac:chgData name="Furkan Akin" userId="23020769a5f57e63" providerId="LiveId" clId="{EF6C8597-EFCC-4638-A360-A5485C6953DB}" dt="2023-03-24T11:49:52.738" v="9"/>
          <ac:spMkLst>
            <pc:docMk/>
            <pc:sldMk cId="177435175" sldId="512"/>
            <ac:spMk id="3" creationId="{9288A1DC-EDAC-5CDD-9666-0D8F1396E3AF}"/>
          </ac:spMkLst>
        </pc:spChg>
        <pc:picChg chg="mod">
          <ac:chgData name="Furkan Akin" userId="23020769a5f57e63" providerId="LiveId" clId="{EF6C8597-EFCC-4638-A360-A5485C6953DB}" dt="2023-03-24T11:54:29.742" v="20" actId="1076"/>
          <ac:picMkLst>
            <pc:docMk/>
            <pc:sldMk cId="177435175" sldId="512"/>
            <ac:picMk id="4" creationId="{00000000-0000-0000-0000-000000000000}"/>
          </ac:picMkLst>
        </pc:picChg>
        <pc:picChg chg="mod">
          <ac:chgData name="Furkan Akin" userId="23020769a5f57e63" providerId="LiveId" clId="{EF6C8597-EFCC-4638-A360-A5485C6953DB}" dt="2023-03-24T11:54:24.687" v="16" actId="1076"/>
          <ac:picMkLst>
            <pc:docMk/>
            <pc:sldMk cId="177435175" sldId="512"/>
            <ac:picMk id="6" creationId="{00000000-0000-0000-0000-000000000000}"/>
          </ac:picMkLst>
        </pc:picChg>
        <pc:picChg chg="mod">
          <ac:chgData name="Furkan Akin" userId="23020769a5f57e63" providerId="LiveId" clId="{EF6C8597-EFCC-4638-A360-A5485C6953DB}" dt="2023-03-24T11:54:31.214" v="21" actId="1076"/>
          <ac:picMkLst>
            <pc:docMk/>
            <pc:sldMk cId="177435175" sldId="512"/>
            <ac:picMk id="7" creationId="{F674FD07-A964-F6C7-2052-B1A4E0E8F326}"/>
          </ac:picMkLst>
        </pc:picChg>
        <pc:picChg chg="mod">
          <ac:chgData name="Furkan Akin" userId="23020769a5f57e63" providerId="LiveId" clId="{EF6C8597-EFCC-4638-A360-A5485C6953DB}" dt="2023-03-24T11:54:28.444" v="19" actId="1076"/>
          <ac:picMkLst>
            <pc:docMk/>
            <pc:sldMk cId="177435175" sldId="512"/>
            <ac:picMk id="12" creationId="{00000000-0000-0000-0000-000000000000}"/>
          </ac:picMkLst>
        </pc:picChg>
        <pc:picChg chg="mod">
          <ac:chgData name="Furkan Akin" userId="23020769a5f57e63" providerId="LiveId" clId="{EF6C8597-EFCC-4638-A360-A5485C6953DB}" dt="2023-03-24T11:54:43.227" v="23" actId="1076"/>
          <ac:picMkLst>
            <pc:docMk/>
            <pc:sldMk cId="177435175" sldId="512"/>
            <ac:picMk id="18" creationId="{00000000-0000-0000-0000-000000000000}"/>
          </ac:picMkLst>
        </pc:picChg>
        <pc:picChg chg="add mod">
          <ac:chgData name="Furkan Akin" userId="23020769a5f57e63" providerId="LiveId" clId="{EF6C8597-EFCC-4638-A360-A5485C6953DB}" dt="2023-03-24T11:54:32.990" v="22" actId="1076"/>
          <ac:picMkLst>
            <pc:docMk/>
            <pc:sldMk cId="177435175" sldId="512"/>
            <ac:picMk id="1028" creationId="{F2A188E0-4F92-3694-851A-C05133A92B15}"/>
          </ac:picMkLst>
        </pc:picChg>
      </pc:sldChg>
      <pc:sldChg chg="ord">
        <pc:chgData name="Furkan Akin" userId="23020769a5f57e63" providerId="LiveId" clId="{EF6C8597-EFCC-4638-A360-A5485C6953DB}" dt="2023-03-24T11:45:24.574" v="2"/>
        <pc:sldMkLst>
          <pc:docMk/>
          <pc:sldMk cId="2896918781" sldId="514"/>
        </pc:sldMkLst>
      </pc:sldChg>
      <pc:sldChg chg="del">
        <pc:chgData name="Furkan Akin" userId="23020769a5f57e63" providerId="LiveId" clId="{EF6C8597-EFCC-4638-A360-A5485C6953DB}" dt="2023-03-24T11:45:13.063" v="0" actId="47"/>
        <pc:sldMkLst>
          <pc:docMk/>
          <pc:sldMk cId="139619070" sldId="523"/>
        </pc:sldMkLst>
      </pc:sldChg>
    </pc:docChg>
  </pc:docChgLst>
  <pc:docChgLst>
    <pc:chgData name="Furkan Akin" userId="23020769a5f57e63" providerId="LiveId" clId="{44184B0D-C8C8-4BB2-98EE-3E662464AC13}"/>
    <pc:docChg chg="modSld sldOrd">
      <pc:chgData name="Furkan Akin" userId="23020769a5f57e63" providerId="LiveId" clId="{44184B0D-C8C8-4BB2-98EE-3E662464AC13}" dt="2023-07-07T10:58:04.642" v="37" actId="20577"/>
      <pc:docMkLst>
        <pc:docMk/>
      </pc:docMkLst>
      <pc:sldChg chg="modSp mod">
        <pc:chgData name="Furkan Akin" userId="23020769a5f57e63" providerId="LiveId" clId="{44184B0D-C8C8-4BB2-98EE-3E662464AC13}" dt="2023-07-07T10:58:04.642" v="37" actId="20577"/>
        <pc:sldMkLst>
          <pc:docMk/>
          <pc:sldMk cId="1922106852" sldId="432"/>
        </pc:sldMkLst>
        <pc:spChg chg="mod">
          <ac:chgData name="Furkan Akin" userId="23020769a5f57e63" providerId="LiveId" clId="{44184B0D-C8C8-4BB2-98EE-3E662464AC13}" dt="2023-07-07T10:58:04.642" v="37" actId="20577"/>
          <ac:spMkLst>
            <pc:docMk/>
            <pc:sldMk cId="1922106852" sldId="432"/>
            <ac:spMk id="3" creationId="{00000000-0000-0000-0000-000000000000}"/>
          </ac:spMkLst>
        </pc:spChg>
      </pc:sldChg>
      <pc:sldChg chg="modSp mod">
        <pc:chgData name="Furkan Akin" userId="23020769a5f57e63" providerId="LiveId" clId="{44184B0D-C8C8-4BB2-98EE-3E662464AC13}" dt="2023-06-13T11:14:50.081" v="24" actId="1076"/>
        <pc:sldMkLst>
          <pc:docMk/>
          <pc:sldMk cId="470162102" sldId="488"/>
        </pc:sldMkLst>
        <pc:spChg chg="mod">
          <ac:chgData name="Furkan Akin" userId="23020769a5f57e63" providerId="LiveId" clId="{44184B0D-C8C8-4BB2-98EE-3E662464AC13}" dt="2023-06-13T11:13:54.311" v="17" actId="20577"/>
          <ac:spMkLst>
            <pc:docMk/>
            <pc:sldMk cId="470162102" sldId="488"/>
            <ac:spMk id="2" creationId="{00000000-0000-0000-0000-000000000000}"/>
          </ac:spMkLst>
        </pc:spChg>
        <pc:spChg chg="mod">
          <ac:chgData name="Furkan Akin" userId="23020769a5f57e63" providerId="LiveId" clId="{44184B0D-C8C8-4BB2-98EE-3E662464AC13}" dt="2023-06-13T11:14:50.081" v="24" actId="1076"/>
          <ac:spMkLst>
            <pc:docMk/>
            <pc:sldMk cId="470162102" sldId="488"/>
            <ac:spMk id="6" creationId="{00000000-0000-0000-0000-000000000000}"/>
          </ac:spMkLst>
        </pc:spChg>
      </pc:sldChg>
      <pc:sldChg chg="modSp mod">
        <pc:chgData name="Furkan Akin" userId="23020769a5f57e63" providerId="LiveId" clId="{44184B0D-C8C8-4BB2-98EE-3E662464AC13}" dt="2023-06-13T11:46:16.943" v="26" actId="6549"/>
        <pc:sldMkLst>
          <pc:docMk/>
          <pc:sldMk cId="1811720336" sldId="492"/>
        </pc:sldMkLst>
        <pc:spChg chg="mod">
          <ac:chgData name="Furkan Akin" userId="23020769a5f57e63" providerId="LiveId" clId="{44184B0D-C8C8-4BB2-98EE-3E662464AC13}" dt="2023-06-13T11:46:16.943" v="26" actId="6549"/>
          <ac:spMkLst>
            <pc:docMk/>
            <pc:sldMk cId="1811720336" sldId="492"/>
            <ac:spMk id="2" creationId="{00000000-0000-0000-0000-000000000000}"/>
          </ac:spMkLst>
        </pc:spChg>
      </pc:sldChg>
      <pc:sldChg chg="modSp mod">
        <pc:chgData name="Furkan Akin" userId="23020769a5f57e63" providerId="LiveId" clId="{44184B0D-C8C8-4BB2-98EE-3E662464AC13}" dt="2023-06-13T11:46:12.579" v="25" actId="6549"/>
        <pc:sldMkLst>
          <pc:docMk/>
          <pc:sldMk cId="1406691689" sldId="493"/>
        </pc:sldMkLst>
        <pc:spChg chg="mod">
          <ac:chgData name="Furkan Akin" userId="23020769a5f57e63" providerId="LiveId" clId="{44184B0D-C8C8-4BB2-98EE-3E662464AC13}" dt="2023-06-13T11:46:12.579" v="25" actId="6549"/>
          <ac:spMkLst>
            <pc:docMk/>
            <pc:sldMk cId="1406691689" sldId="493"/>
            <ac:spMk id="2" creationId="{00000000-0000-0000-0000-000000000000}"/>
          </ac:spMkLst>
        </pc:spChg>
      </pc:sldChg>
      <pc:sldChg chg="modSp mod">
        <pc:chgData name="Furkan Akin" userId="23020769a5f57e63" providerId="LiveId" clId="{44184B0D-C8C8-4BB2-98EE-3E662464AC13}" dt="2023-06-13T11:46:20.581" v="27" actId="6549"/>
        <pc:sldMkLst>
          <pc:docMk/>
          <pc:sldMk cId="2021944181" sldId="494"/>
        </pc:sldMkLst>
        <pc:spChg chg="mod">
          <ac:chgData name="Furkan Akin" userId="23020769a5f57e63" providerId="LiveId" clId="{44184B0D-C8C8-4BB2-98EE-3E662464AC13}" dt="2023-06-13T11:46:20.581" v="27" actId="6549"/>
          <ac:spMkLst>
            <pc:docMk/>
            <pc:sldMk cId="2021944181" sldId="494"/>
            <ac:spMk id="2" creationId="{00000000-0000-0000-0000-000000000000}"/>
          </ac:spMkLst>
        </pc:spChg>
      </pc:sldChg>
      <pc:sldChg chg="modSp mod">
        <pc:chgData name="Furkan Akin" userId="23020769a5f57e63" providerId="LiveId" clId="{44184B0D-C8C8-4BB2-98EE-3E662464AC13}" dt="2023-06-13T11:46:25.009" v="28" actId="6549"/>
        <pc:sldMkLst>
          <pc:docMk/>
          <pc:sldMk cId="581057460" sldId="496"/>
        </pc:sldMkLst>
        <pc:spChg chg="mod">
          <ac:chgData name="Furkan Akin" userId="23020769a5f57e63" providerId="LiveId" clId="{44184B0D-C8C8-4BB2-98EE-3E662464AC13}" dt="2023-06-13T11:46:25.009" v="28" actId="6549"/>
          <ac:spMkLst>
            <pc:docMk/>
            <pc:sldMk cId="581057460" sldId="496"/>
            <ac:spMk id="2" creationId="{00000000-0000-0000-0000-000000000000}"/>
          </ac:spMkLst>
        </pc:spChg>
      </pc:sldChg>
      <pc:sldChg chg="modSp mod">
        <pc:chgData name="Furkan Akin" userId="23020769a5f57e63" providerId="LiveId" clId="{44184B0D-C8C8-4BB2-98EE-3E662464AC13}" dt="2023-06-13T11:46:29.179" v="29" actId="6549"/>
        <pc:sldMkLst>
          <pc:docMk/>
          <pc:sldMk cId="2431073913" sldId="497"/>
        </pc:sldMkLst>
        <pc:spChg chg="mod">
          <ac:chgData name="Furkan Akin" userId="23020769a5f57e63" providerId="LiveId" clId="{44184B0D-C8C8-4BB2-98EE-3E662464AC13}" dt="2023-06-13T11:46:29.179" v="29" actId="6549"/>
          <ac:spMkLst>
            <pc:docMk/>
            <pc:sldMk cId="2431073913" sldId="497"/>
            <ac:spMk id="2" creationId="{00000000-0000-0000-0000-000000000000}"/>
          </ac:spMkLst>
        </pc:spChg>
      </pc:sldChg>
      <pc:sldChg chg="modSp mod">
        <pc:chgData name="Furkan Akin" userId="23020769a5f57e63" providerId="LiveId" clId="{44184B0D-C8C8-4BB2-98EE-3E662464AC13}" dt="2023-06-13T11:46:34.682" v="30" actId="6549"/>
        <pc:sldMkLst>
          <pc:docMk/>
          <pc:sldMk cId="3745914119" sldId="498"/>
        </pc:sldMkLst>
        <pc:spChg chg="mod">
          <ac:chgData name="Furkan Akin" userId="23020769a5f57e63" providerId="LiveId" clId="{44184B0D-C8C8-4BB2-98EE-3E662464AC13}" dt="2023-06-13T11:46:34.682" v="30" actId="6549"/>
          <ac:spMkLst>
            <pc:docMk/>
            <pc:sldMk cId="3745914119" sldId="498"/>
            <ac:spMk id="2" creationId="{00000000-0000-0000-0000-000000000000}"/>
          </ac:spMkLst>
        </pc:spChg>
      </pc:sldChg>
      <pc:sldChg chg="modSp mod">
        <pc:chgData name="Furkan Akin" userId="23020769a5f57e63" providerId="LiveId" clId="{44184B0D-C8C8-4BB2-98EE-3E662464AC13}" dt="2023-06-13T11:46:39.084" v="31" actId="6549"/>
        <pc:sldMkLst>
          <pc:docMk/>
          <pc:sldMk cId="3009484136" sldId="507"/>
        </pc:sldMkLst>
        <pc:spChg chg="mod">
          <ac:chgData name="Furkan Akin" userId="23020769a5f57e63" providerId="LiveId" clId="{44184B0D-C8C8-4BB2-98EE-3E662464AC13}" dt="2023-06-13T11:46:39.084" v="31" actId="6549"/>
          <ac:spMkLst>
            <pc:docMk/>
            <pc:sldMk cId="3009484136" sldId="507"/>
            <ac:spMk id="2" creationId="{00000000-0000-0000-0000-000000000000}"/>
          </ac:spMkLst>
        </pc:spChg>
      </pc:sldChg>
      <pc:sldChg chg="ord">
        <pc:chgData name="Furkan Akin" userId="23020769a5f57e63" providerId="LiveId" clId="{44184B0D-C8C8-4BB2-98EE-3E662464AC13}" dt="2023-06-13T11:13:18.139" v="13"/>
        <pc:sldMkLst>
          <pc:docMk/>
          <pc:sldMk cId="3705519279" sldId="513"/>
        </pc:sldMkLst>
      </pc:sldChg>
      <pc:sldChg chg="ord">
        <pc:chgData name="Furkan Akin" userId="23020769a5f57e63" providerId="LiveId" clId="{44184B0D-C8C8-4BB2-98EE-3E662464AC13}" dt="2023-06-13T11:13:18.139" v="13"/>
        <pc:sldMkLst>
          <pc:docMk/>
          <pc:sldMk cId="2759415282" sldId="524"/>
        </pc:sldMkLst>
      </pc:sldChg>
    </pc:docChg>
  </pc:docChgLst>
  <pc:docChgLst>
    <pc:chgData name="Furkan Akin" userId="23020769a5f57e63" providerId="LiveId" clId="{446E6D14-4EAA-4561-A5F5-CE5D213493D3}"/>
    <pc:docChg chg="undo custSel delSld modSld">
      <pc:chgData name="Furkan Akin" userId="23020769a5f57e63" providerId="LiveId" clId="{446E6D14-4EAA-4561-A5F5-CE5D213493D3}" dt="2023-01-14T01:29:09.301" v="149" actId="20577"/>
      <pc:docMkLst>
        <pc:docMk/>
      </pc:docMkLst>
      <pc:sldChg chg="addSp modSp mod">
        <pc:chgData name="Furkan Akin" userId="23020769a5f57e63" providerId="LiveId" clId="{446E6D14-4EAA-4561-A5F5-CE5D213493D3}" dt="2023-01-12T02:44:20.768" v="31" actId="14100"/>
        <pc:sldMkLst>
          <pc:docMk/>
          <pc:sldMk cId="1969634931" sldId="430"/>
        </pc:sldMkLst>
        <pc:spChg chg="add mod">
          <ac:chgData name="Furkan Akin" userId="23020769a5f57e63" providerId="LiveId" clId="{446E6D14-4EAA-4561-A5F5-CE5D213493D3}" dt="2023-01-12T02:44:20.768" v="31" actId="14100"/>
          <ac:spMkLst>
            <pc:docMk/>
            <pc:sldMk cId="1969634931" sldId="430"/>
            <ac:spMk id="3" creationId="{E217A434-E7C5-7588-3FB2-8C8ED531E187}"/>
          </ac:spMkLst>
        </pc:spChg>
      </pc:sldChg>
      <pc:sldChg chg="modSp mod">
        <pc:chgData name="Furkan Akin" userId="23020769a5f57e63" providerId="LiveId" clId="{446E6D14-4EAA-4561-A5F5-CE5D213493D3}" dt="2023-01-14T01:29:09.301" v="149" actId="20577"/>
        <pc:sldMkLst>
          <pc:docMk/>
          <pc:sldMk cId="1922106852" sldId="432"/>
        </pc:sldMkLst>
        <pc:spChg chg="mod">
          <ac:chgData name="Furkan Akin" userId="23020769a5f57e63" providerId="LiveId" clId="{446E6D14-4EAA-4561-A5F5-CE5D213493D3}" dt="2023-01-14T01:29:09.301" v="149" actId="20577"/>
          <ac:spMkLst>
            <pc:docMk/>
            <pc:sldMk cId="1922106852" sldId="432"/>
            <ac:spMk id="2" creationId="{06D7D2AB-A292-4D3A-B06C-C7A76CC4823B}"/>
          </ac:spMkLst>
        </pc:spChg>
        <pc:spChg chg="mod">
          <ac:chgData name="Furkan Akin" userId="23020769a5f57e63" providerId="LiveId" clId="{446E6D14-4EAA-4561-A5F5-CE5D213493D3}" dt="2023-01-10T23:48:53.484" v="22" actId="20577"/>
          <ac:spMkLst>
            <pc:docMk/>
            <pc:sldMk cId="1922106852" sldId="432"/>
            <ac:spMk id="3" creationId="{00000000-0000-0000-0000-000000000000}"/>
          </ac:spMkLst>
        </pc:spChg>
      </pc:sldChg>
      <pc:sldChg chg="del">
        <pc:chgData name="Furkan Akin" userId="23020769a5f57e63" providerId="LiveId" clId="{446E6D14-4EAA-4561-A5F5-CE5D213493D3}" dt="2023-01-12T02:43:01.025" v="23" actId="47"/>
        <pc:sldMkLst>
          <pc:docMk/>
          <pc:sldMk cId="3541679160" sldId="467"/>
        </pc:sldMkLst>
      </pc:sldChg>
      <pc:sldChg chg="delSp modSp mod">
        <pc:chgData name="Furkan Akin" userId="23020769a5f57e63" providerId="LiveId" clId="{446E6D14-4EAA-4561-A5F5-CE5D213493D3}" dt="2023-01-14T01:28:23.239" v="133" actId="1076"/>
        <pc:sldMkLst>
          <pc:docMk/>
          <pc:sldMk cId="177435175" sldId="512"/>
        </pc:sldMkLst>
        <pc:picChg chg="del">
          <ac:chgData name="Furkan Akin" userId="23020769a5f57e63" providerId="LiveId" clId="{446E6D14-4EAA-4561-A5F5-CE5D213493D3}" dt="2023-01-14T01:28:13.701" v="128" actId="478"/>
          <ac:picMkLst>
            <pc:docMk/>
            <pc:sldMk cId="177435175" sldId="512"/>
            <ac:picMk id="3" creationId="{00000000-0000-0000-0000-000000000000}"/>
          </ac:picMkLst>
        </pc:picChg>
        <pc:picChg chg="mod">
          <ac:chgData name="Furkan Akin" userId="23020769a5f57e63" providerId="LiveId" clId="{446E6D14-4EAA-4561-A5F5-CE5D213493D3}" dt="2023-01-14T01:28:21.062" v="132" actId="1076"/>
          <ac:picMkLst>
            <pc:docMk/>
            <pc:sldMk cId="177435175" sldId="512"/>
            <ac:picMk id="4" creationId="{00000000-0000-0000-0000-000000000000}"/>
          </ac:picMkLst>
        </pc:picChg>
        <pc:picChg chg="mod">
          <ac:chgData name="Furkan Akin" userId="23020769a5f57e63" providerId="LiveId" clId="{446E6D14-4EAA-4561-A5F5-CE5D213493D3}" dt="2023-01-14T01:28:23.239" v="133" actId="1076"/>
          <ac:picMkLst>
            <pc:docMk/>
            <pc:sldMk cId="177435175" sldId="512"/>
            <ac:picMk id="12" creationId="{00000000-0000-0000-0000-000000000000}"/>
          </ac:picMkLst>
        </pc:picChg>
        <pc:picChg chg="mod">
          <ac:chgData name="Furkan Akin" userId="23020769a5f57e63" providerId="LiveId" clId="{446E6D14-4EAA-4561-A5F5-CE5D213493D3}" dt="2023-01-14T01:28:18.551" v="130" actId="1076"/>
          <ac:picMkLst>
            <pc:docMk/>
            <pc:sldMk cId="177435175" sldId="512"/>
            <ac:picMk id="14" creationId="{00000000-0000-0000-0000-000000000000}"/>
          </ac:picMkLst>
        </pc:picChg>
        <pc:picChg chg="mod">
          <ac:chgData name="Furkan Akin" userId="23020769a5f57e63" providerId="LiveId" clId="{446E6D14-4EAA-4561-A5F5-CE5D213493D3}" dt="2023-01-14T01:28:19.641" v="131" actId="1076"/>
          <ac:picMkLst>
            <pc:docMk/>
            <pc:sldMk cId="177435175" sldId="512"/>
            <ac:picMk id="18" creationId="{00000000-0000-0000-0000-000000000000}"/>
          </ac:picMkLst>
        </pc:picChg>
      </pc:sldChg>
      <pc:sldChg chg="addSp delSp modSp mod">
        <pc:chgData name="Furkan Akin" userId="23020769a5f57e63" providerId="LiveId" clId="{446E6D14-4EAA-4561-A5F5-CE5D213493D3}" dt="2023-01-10T23:47:08.086" v="9" actId="20577"/>
        <pc:sldMkLst>
          <pc:docMk/>
          <pc:sldMk cId="139619070" sldId="523"/>
        </pc:sldMkLst>
        <pc:spChg chg="del">
          <ac:chgData name="Furkan Akin" userId="23020769a5f57e63" providerId="LiveId" clId="{446E6D14-4EAA-4561-A5F5-CE5D213493D3}" dt="2023-01-10T23:45:18.429" v="1" actId="478"/>
          <ac:spMkLst>
            <pc:docMk/>
            <pc:sldMk cId="139619070" sldId="523"/>
            <ac:spMk id="3" creationId="{ED270AF6-0A18-567C-782A-A45EAE480EE1}"/>
          </ac:spMkLst>
        </pc:spChg>
        <pc:spChg chg="mod">
          <ac:chgData name="Furkan Akin" userId="23020769a5f57e63" providerId="LiveId" clId="{446E6D14-4EAA-4561-A5F5-CE5D213493D3}" dt="2023-01-10T23:47:08.086" v="9" actId="20577"/>
          <ac:spMkLst>
            <pc:docMk/>
            <pc:sldMk cId="139619070" sldId="523"/>
            <ac:spMk id="5" creationId="{91F11368-63A1-DC7E-554A-521CF15A53F4}"/>
          </ac:spMkLst>
        </pc:spChg>
        <pc:picChg chg="del">
          <ac:chgData name="Furkan Akin" userId="23020769a5f57e63" providerId="LiveId" clId="{446E6D14-4EAA-4561-A5F5-CE5D213493D3}" dt="2023-01-10T23:45:13.841" v="0" actId="478"/>
          <ac:picMkLst>
            <pc:docMk/>
            <pc:sldMk cId="139619070" sldId="523"/>
            <ac:picMk id="6" creationId="{49AA322B-DB1E-A17D-9367-95F402F95A8A}"/>
          </ac:picMkLst>
        </pc:picChg>
        <pc:picChg chg="add mod">
          <ac:chgData name="Furkan Akin" userId="23020769a5f57e63" providerId="LiveId" clId="{446E6D14-4EAA-4561-A5F5-CE5D213493D3}" dt="2023-01-10T23:46:18.234" v="5" actId="1076"/>
          <ac:picMkLst>
            <pc:docMk/>
            <pc:sldMk cId="139619070" sldId="523"/>
            <ac:picMk id="9" creationId="{7629E94E-CA0C-1BA0-A376-37AE16CD64A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E5EF59-993B-4A88-8203-A8CE2BFF5C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3885A7-1B57-43A2-A9A6-DDC8D22F61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8104F-F980-4153-A373-5785CD671AC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0DE082-B879-41E9-8347-D157CAE083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A16D3-CA18-4626-885E-98EE47E6AC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6FEB6-A52B-4609-A112-4C95847F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6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6110A-4E3B-4A8E-8787-C829840F3EF1}" type="datetimeFigureOut">
              <a:rPr lang="id-ID" smtClean="0"/>
              <a:t>17/10/2023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AABBD-5B74-40BE-9196-802D2FD825F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8582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ABBD-5B74-40BE-9196-802D2FD825F4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6337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ABBD-5B74-40BE-9196-802D2FD825F4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7677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ABBD-5B74-40BE-9196-802D2FD825F4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1607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ABBD-5B74-40BE-9196-802D2FD825F4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9189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ABBD-5B74-40BE-9196-802D2FD825F4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066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AABBD-5B74-40BE-9196-802D2FD825F4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4620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ABBD-5B74-40BE-9196-802D2FD825F4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9182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ABBD-5B74-40BE-9196-802D2FD825F4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562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AABBD-5B74-40BE-9196-802D2FD825F4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461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AABBD-5B74-40BE-9196-802D2FD825F4}" type="slidenum">
              <a:rPr lang="id-ID" smtClean="0"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1326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AABBD-5B74-40BE-9196-802D2FD825F4}" type="slidenum">
              <a:rPr lang="id-ID" smtClean="0"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7111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ABBD-5B74-40BE-9196-802D2FD825F4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5947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AABBD-5B74-40BE-9196-802D2FD825F4}" type="slidenum">
              <a:rPr lang="id-ID" smtClean="0"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83229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AABBD-5B74-40BE-9196-802D2FD825F4}" type="slidenum">
              <a:rPr lang="id-ID" smtClean="0"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11251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AABBD-5B74-40BE-9196-802D2FD825F4}" type="slidenum">
              <a:rPr lang="id-ID" smtClean="0"/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00444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AABBD-5B74-40BE-9196-802D2FD825F4}" type="slidenum">
              <a:rPr lang="id-ID" smtClean="0"/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13048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ABBD-5B74-40BE-9196-802D2FD825F4}" type="slidenum">
              <a:rPr lang="id-ID" smtClean="0"/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59884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AABBD-5B74-40BE-9196-802D2FD825F4}" type="slidenum">
              <a:rPr lang="id-ID" smtClean="0"/>
              <a:t>33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47114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 lvl="1" indent="0" algn="just">
              <a:buNone/>
            </a:pPr>
            <a:endParaRPr lang="en-US" sz="20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ABBD-5B74-40BE-9196-802D2FD825F4}" type="slidenum">
              <a:rPr lang="id-ID" smtClean="0"/>
              <a:t>35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7606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AABBD-5B74-40BE-9196-802D2FD825F4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6184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ABBD-5B74-40BE-9196-802D2FD825F4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3319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ABBD-5B74-40BE-9196-802D2FD825F4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2030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ABBD-5B74-40BE-9196-802D2FD825F4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35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ABBD-5B74-40BE-9196-802D2FD825F4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1908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ABBD-5B74-40BE-9196-802D2FD825F4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1825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AABBD-5B74-40BE-9196-802D2FD825F4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100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ark-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c 17">
            <a:extLst>
              <a:ext uri="{FF2B5EF4-FFF2-40B4-BE49-F238E27FC236}">
                <a16:creationId xmlns:a16="http://schemas.microsoft.com/office/drawing/2014/main" id="{C9BE322C-7877-4903-BCE5-3DA0B9D7117E}"/>
              </a:ext>
            </a:extLst>
          </p:cNvPr>
          <p:cNvSpPr/>
          <p:nvPr userDrawn="1"/>
        </p:nvSpPr>
        <p:spPr>
          <a:xfrm>
            <a:off x="-2584660" y="1012084"/>
            <a:ext cx="4953000" cy="4953000"/>
          </a:xfrm>
          <a:prstGeom prst="arc">
            <a:avLst>
              <a:gd name="adj1" fmla="val 16200000"/>
              <a:gd name="adj2" fmla="val 5400000"/>
            </a:avLst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A7FA247-99B5-4ADB-813E-965729C5E2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79765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A7FA247-99B5-4ADB-813E-965729C5E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3899506-34CF-4C2C-88C3-012A08DE2533}"/>
              </a:ext>
            </a:extLst>
          </p:cNvPr>
          <p:cNvCxnSpPr>
            <a:cxnSpLocks/>
          </p:cNvCxnSpPr>
          <p:nvPr userDrawn="1"/>
        </p:nvCxnSpPr>
        <p:spPr>
          <a:xfrm>
            <a:off x="2476500" y="3429000"/>
            <a:ext cx="9134929" cy="0"/>
          </a:xfrm>
          <a:prstGeom prst="line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2B05A90-C33E-4329-864E-6B67C04C1D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63606" y="3548169"/>
            <a:ext cx="809467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474E466-694C-43FC-AEEE-4EDA6C4710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3606" y="2742294"/>
            <a:ext cx="8094679" cy="553998"/>
          </a:xfrm>
        </p:spPr>
        <p:txBody>
          <a:bodyPr wrap="square" lIns="0" tIns="0" rIns="0" bIns="0" anchor="b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3600" b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OF THE PRESENTATION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FC0EFADF-F170-41CD-BDE1-EBAC23A7C008}"/>
              </a:ext>
            </a:extLst>
          </p:cNvPr>
          <p:cNvSpPr/>
          <p:nvPr userDrawn="1"/>
        </p:nvSpPr>
        <p:spPr>
          <a:xfrm>
            <a:off x="-2476500" y="1012084"/>
            <a:ext cx="4953000" cy="4953000"/>
          </a:xfrm>
          <a:prstGeom prst="arc">
            <a:avLst>
              <a:gd name="adj1" fmla="val 16200000"/>
              <a:gd name="adj2" fmla="val 5400000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E642230F-7C06-4FBC-88D5-E01A775F9D93}"/>
              </a:ext>
            </a:extLst>
          </p:cNvPr>
          <p:cNvSpPr/>
          <p:nvPr userDrawn="1"/>
        </p:nvSpPr>
        <p:spPr>
          <a:xfrm>
            <a:off x="-2730433" y="1012084"/>
            <a:ext cx="4953000" cy="4953000"/>
          </a:xfrm>
          <a:prstGeom prst="arc">
            <a:avLst>
              <a:gd name="adj1" fmla="val 16200000"/>
              <a:gd name="adj2" fmla="val 5400000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18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ark-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A7FA247-99B5-4ADB-813E-965729C5E2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2709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A7FA247-99B5-4ADB-813E-965729C5E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2B05A90-C33E-4329-864E-6B67C04C1D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32694" y="4394817"/>
            <a:ext cx="5312227" cy="2492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474E466-694C-43FC-AEEE-4EDA6C4710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32693" y="3109952"/>
            <a:ext cx="5312228" cy="1107996"/>
          </a:xfrm>
        </p:spPr>
        <p:txBody>
          <a:bodyPr wrap="square" lIns="0" tIns="0" rIns="0" bIns="0" anchor="b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OF THE PRESENTATION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DDEDC4D-BD94-45BE-A816-97769C475263}"/>
              </a:ext>
            </a:extLst>
          </p:cNvPr>
          <p:cNvSpPr/>
          <p:nvPr userDrawn="1"/>
        </p:nvSpPr>
        <p:spPr>
          <a:xfrm>
            <a:off x="6248401" y="3714750"/>
            <a:ext cx="5943600" cy="31432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1D0F101-9A5A-4F35-943C-CE1E765F7300}"/>
              </a:ext>
            </a:extLst>
          </p:cNvPr>
          <p:cNvSpPr/>
          <p:nvPr userDrawn="1"/>
        </p:nvSpPr>
        <p:spPr>
          <a:xfrm rot="10800000">
            <a:off x="5719536" y="0"/>
            <a:ext cx="6457950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09408274-6A29-4BAF-8EF0-C3C026764F80}"/>
              </a:ext>
            </a:extLst>
          </p:cNvPr>
          <p:cNvSpPr/>
          <p:nvPr userDrawn="1"/>
        </p:nvSpPr>
        <p:spPr>
          <a:xfrm rot="5400000" flipH="1">
            <a:off x="438150" y="3581400"/>
            <a:ext cx="2838450" cy="37147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B62DC228-8820-40D6-A09F-7F0B8958EC99}"/>
              </a:ext>
            </a:extLst>
          </p:cNvPr>
          <p:cNvSpPr/>
          <p:nvPr userDrawn="1"/>
        </p:nvSpPr>
        <p:spPr>
          <a:xfrm>
            <a:off x="346075" y="5588000"/>
            <a:ext cx="3368675" cy="1270000"/>
          </a:xfrm>
          <a:prstGeom prst="triangle">
            <a:avLst>
              <a:gd name="adj" fmla="val 506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1FDCF76-A0D3-493B-8226-CDFE8965BD71}"/>
              </a:ext>
            </a:extLst>
          </p:cNvPr>
          <p:cNvSpPr/>
          <p:nvPr userDrawn="1"/>
        </p:nvSpPr>
        <p:spPr>
          <a:xfrm rot="16200000" flipH="1">
            <a:off x="6796548" y="1513348"/>
            <a:ext cx="6930102" cy="3860801"/>
          </a:xfrm>
          <a:custGeom>
            <a:avLst/>
            <a:gdLst>
              <a:gd name="connsiteX0" fmla="*/ 0 w 6930102"/>
              <a:gd name="connsiteY0" fmla="*/ 2607297 h 3860801"/>
              <a:gd name="connsiteX1" fmla="*/ 0 w 6930102"/>
              <a:gd name="connsiteY1" fmla="*/ 3860801 h 3860801"/>
              <a:gd name="connsiteX2" fmla="*/ 6930102 w 6930102"/>
              <a:gd name="connsiteY2" fmla="*/ 3860800 h 3860801"/>
              <a:gd name="connsiteX3" fmla="*/ 2793531 w 6930102"/>
              <a:gd name="connsiteY3" fmla="*/ 0 h 386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0102" h="3860801">
                <a:moveTo>
                  <a:pt x="0" y="2607297"/>
                </a:moveTo>
                <a:lnTo>
                  <a:pt x="0" y="3860801"/>
                </a:lnTo>
                <a:lnTo>
                  <a:pt x="6930102" y="3860800"/>
                </a:lnTo>
                <a:lnTo>
                  <a:pt x="2793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ark-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A7FA247-99B5-4ADB-813E-965729C5E2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49145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A7FA247-99B5-4ADB-813E-965729C5E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4580A4A-1804-4B9E-A66E-69B3273D2597}"/>
              </a:ext>
            </a:extLst>
          </p:cNvPr>
          <p:cNvSpPr/>
          <p:nvPr userDrawn="1"/>
        </p:nvSpPr>
        <p:spPr>
          <a:xfrm>
            <a:off x="0" y="2329543"/>
            <a:ext cx="12192000" cy="2198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2B05A90-C33E-4329-864E-6B67C04C1D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781" y="3740984"/>
            <a:ext cx="10844438" cy="2492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474E466-694C-43FC-AEEE-4EDA6C4710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781" y="2989013"/>
            <a:ext cx="10844439" cy="553998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51994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ark-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A7FA247-99B5-4ADB-813E-965729C5E2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78927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A7FA247-99B5-4ADB-813E-965729C5E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2B05A90-C33E-4329-864E-6B67C04C1D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6075" y="9325941"/>
            <a:ext cx="8899524" cy="2492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474E466-694C-43FC-AEEE-4EDA6C4710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075" y="8573970"/>
            <a:ext cx="8899525" cy="553998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3600" b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OF THE 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38EAC5-B591-4DC5-8DAD-2456473713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77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-Bir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7A24F055-AA54-4325-9C71-F7532285A5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27591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7A24F055-AA54-4325-9C71-F7532285A5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298787C-A7C8-4C5D-B4BF-2BA6DB368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43" y="432966"/>
            <a:ext cx="11495314" cy="43088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id-ID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41DC90-B65C-4E61-A1C1-E87FAC355AEA}"/>
              </a:ext>
            </a:extLst>
          </p:cNvPr>
          <p:cNvSpPr txBox="1"/>
          <p:nvPr userDrawn="1"/>
        </p:nvSpPr>
        <p:spPr>
          <a:xfrm>
            <a:off x="11774591" y="6660949"/>
            <a:ext cx="286778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260E2A6B-A809-4840-BF14-8648BC0BDF87}" type="slidenum">
              <a:rPr lang="id-ID" sz="900" b="0" smtClean="0">
                <a:solidFill>
                  <a:schemeClr val="tx1"/>
                </a:solidFill>
              </a:rPr>
              <a:pPr algn="r"/>
              <a:t>‹#›</a:t>
            </a:fld>
            <a:endParaRPr lang="id-ID" sz="900" b="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8D48C-FF00-466B-B54C-2DCF187121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943" y="1147336"/>
            <a:ext cx="11495314" cy="793038"/>
          </a:xfrm>
        </p:spPr>
        <p:txBody>
          <a:bodyPr wrap="square">
            <a:spAutoFit/>
          </a:bodyPr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D7DBE8-232E-4396-A545-358D75FC831F}"/>
              </a:ext>
            </a:extLst>
          </p:cNvPr>
          <p:cNvSpPr/>
          <p:nvPr userDrawn="1"/>
        </p:nvSpPr>
        <p:spPr>
          <a:xfrm rot="10800000" flipH="1" flipV="1">
            <a:off x="0" y="6803135"/>
            <a:ext cx="515620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6A645A8-1BAC-4166-8ABC-DD3EC4BF432A}"/>
              </a:ext>
            </a:extLst>
          </p:cNvPr>
          <p:cNvSpPr/>
          <p:nvPr userDrawn="1"/>
        </p:nvSpPr>
        <p:spPr>
          <a:xfrm>
            <a:off x="0" y="275302"/>
            <a:ext cx="279400" cy="746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11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-Bir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7A24F055-AA54-4325-9C71-F7532285A5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43664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7A24F055-AA54-4325-9C71-F7532285A5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298787C-A7C8-4C5D-B4BF-2BA6DB368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43" y="432966"/>
            <a:ext cx="11495314" cy="43088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id-ID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41DC90-B65C-4E61-A1C1-E87FAC355AEA}"/>
              </a:ext>
            </a:extLst>
          </p:cNvPr>
          <p:cNvSpPr txBox="1"/>
          <p:nvPr userDrawn="1"/>
        </p:nvSpPr>
        <p:spPr>
          <a:xfrm>
            <a:off x="11774591" y="6660949"/>
            <a:ext cx="286778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260E2A6B-A809-4840-BF14-8648BC0BDF87}" type="slidenum">
              <a:rPr lang="id-ID" sz="900" b="0" smtClean="0">
                <a:solidFill>
                  <a:schemeClr val="tx1"/>
                </a:solidFill>
              </a:rPr>
              <a:pPr algn="r"/>
              <a:t>‹#›</a:t>
            </a:fld>
            <a:endParaRPr lang="id-ID" sz="900" b="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8D48C-FF00-466B-B54C-2DCF187121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943" y="1147336"/>
            <a:ext cx="11495314" cy="793038"/>
          </a:xfrm>
        </p:spPr>
        <p:txBody>
          <a:bodyPr wrap="square">
            <a:spAutoFit/>
          </a:bodyPr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99754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-Bir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77E924-A065-49F2-9F09-2B85ECCFE7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7A24F055-AA54-4325-9C71-F7532285A5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73178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7A24F055-AA54-4325-9C71-F7532285A5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298787C-A7C8-4C5D-B4BF-2BA6DB368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43" y="432965"/>
            <a:ext cx="11495314" cy="43088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id-ID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41DC90-B65C-4E61-A1C1-E87FAC355AEA}"/>
              </a:ext>
            </a:extLst>
          </p:cNvPr>
          <p:cNvSpPr txBox="1"/>
          <p:nvPr userDrawn="1"/>
        </p:nvSpPr>
        <p:spPr>
          <a:xfrm>
            <a:off x="11774591" y="6660949"/>
            <a:ext cx="286778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260E2A6B-A809-4840-BF14-8648BC0BDF87}" type="slidenum">
              <a:rPr lang="id-ID" sz="900" b="0" smtClean="0">
                <a:solidFill>
                  <a:schemeClr val="bg1"/>
                </a:solidFill>
              </a:rPr>
              <a:pPr algn="r"/>
              <a:t>‹#›</a:t>
            </a:fld>
            <a:endParaRPr lang="id-ID" sz="900" b="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8D48C-FF00-466B-B54C-2DCF187121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943" y="1147336"/>
            <a:ext cx="11495314" cy="793038"/>
          </a:xfrm>
        </p:spPr>
        <p:txBody>
          <a:bodyPr wrap="square">
            <a:spAutoFit/>
          </a:bodyPr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D7DBE8-232E-4396-A545-358D75FC831F}"/>
              </a:ext>
            </a:extLst>
          </p:cNvPr>
          <p:cNvSpPr/>
          <p:nvPr userDrawn="1"/>
        </p:nvSpPr>
        <p:spPr>
          <a:xfrm rot="10800000" flipH="1" flipV="1">
            <a:off x="0" y="6803135"/>
            <a:ext cx="5156200" cy="54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F6922A-DAB9-4CF5-A22B-6A123DD7A874}"/>
              </a:ext>
            </a:extLst>
          </p:cNvPr>
          <p:cNvSpPr/>
          <p:nvPr userDrawn="1"/>
        </p:nvSpPr>
        <p:spPr>
          <a:xfrm>
            <a:off x="0" y="275302"/>
            <a:ext cx="279400" cy="746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40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31F2F8-CC13-4410-94C3-201D2B8E8CD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4C07F2-1F09-47EB-96CE-9DFBE303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2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852EAAE8-CCF3-4F96-9EDD-F18979507D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2349961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347" imgH="348" progId="TCLayout.ActiveDocument.1">
                  <p:embed/>
                </p:oleObj>
              </mc:Choice>
              <mc:Fallback>
                <p:oleObj name="think-cell Slide" r:id="rId11" imgW="347" imgH="348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852EAAE8-CCF3-4F96-9EDD-F18979507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849" y="365125"/>
            <a:ext cx="11544300" cy="4154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1038225"/>
            <a:ext cx="11544299" cy="793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4569AB8-ED63-4791-8CFC-FBCFC48E8430}"/>
              </a:ext>
            </a:extLst>
          </p:cNvPr>
          <p:cNvSpPr txBox="1">
            <a:spLocks/>
          </p:cNvSpPr>
          <p:nvPr userDrawn="1"/>
        </p:nvSpPr>
        <p:spPr>
          <a:xfrm>
            <a:off x="4038600" y="71564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180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4" r:id="rId3"/>
    <p:sldLayoutId id="2147483675" r:id="rId4"/>
    <p:sldLayoutId id="2147483660" r:id="rId5"/>
    <p:sldLayoutId id="2147483673" r:id="rId6"/>
    <p:sldLayoutId id="2147483672" r:id="rId7"/>
    <p:sldLayoutId id="214748367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d-ID"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61975" indent="-33337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Segoe UI Light" panose="020B0502040204020203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87413" indent="-30797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tabLst>
          <a:tab pos="841375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author.pooltext.com/tr/kayit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D7D2AB-A292-4D3A-B06C-C7A76CC482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8076" y="2359488"/>
            <a:ext cx="9328394" cy="990015"/>
          </a:xfrm>
        </p:spPr>
        <p:txBody>
          <a:bodyPr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PoolText - </a:t>
            </a:r>
            <a:r>
              <a:rPr lang="en-US" sz="2800" dirty="0" err="1"/>
              <a:t>Bilgilendirme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673925" y="5200352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  <a:latin typeface="+mj-lt"/>
              </a:rPr>
              <a:t>20/10/2023</a:t>
            </a:r>
          </a:p>
        </p:txBody>
      </p:sp>
    </p:spTree>
    <p:extLst>
      <p:ext uri="{BB962C8B-B14F-4D97-AF65-F5344CB8AC3E}">
        <p14:creationId xmlns:p14="http://schemas.microsoft.com/office/powerpoint/2010/main" val="19221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43" y="432966"/>
            <a:ext cx="11495314" cy="430887"/>
          </a:xfrm>
        </p:spPr>
        <p:txBody>
          <a:bodyPr/>
          <a:lstStyle/>
          <a:p>
            <a:r>
              <a:rPr lang="en-US" dirty="0"/>
              <a:t>PoolText </a:t>
            </a:r>
            <a:r>
              <a:rPr lang="en-US" dirty="0" err="1"/>
              <a:t>Makale</a:t>
            </a:r>
            <a:r>
              <a:rPr lang="en-US" dirty="0"/>
              <a:t> </a:t>
            </a:r>
            <a:r>
              <a:rPr lang="en-US" dirty="0" err="1"/>
              <a:t>Raporu</a:t>
            </a:r>
            <a:r>
              <a:rPr lang="en-US" dirty="0"/>
              <a:t> </a:t>
            </a:r>
            <a:r>
              <a:rPr lang="en-US" dirty="0" err="1"/>
              <a:t>Kullanımı</a:t>
            </a:r>
            <a:r>
              <a:rPr lang="en-US" dirty="0"/>
              <a:t> – </a:t>
            </a:r>
            <a:r>
              <a:rPr lang="en-US" dirty="0" err="1"/>
              <a:t>Kurumsal</a:t>
            </a:r>
            <a:endParaRPr lang="en-US" dirty="0">
              <a:solidFill>
                <a:srgbClr val="174E7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064" y="2663095"/>
            <a:ext cx="1557796" cy="15577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213" y="1422504"/>
            <a:ext cx="1783129" cy="16696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8328" y="6327202"/>
            <a:ext cx="95659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Bu </a:t>
            </a:r>
            <a:r>
              <a:rPr lang="en-US" sz="900" dirty="0" err="1"/>
              <a:t>kurumlarla</a:t>
            </a:r>
            <a:r>
              <a:rPr lang="en-US" sz="900" dirty="0"/>
              <a:t> </a:t>
            </a:r>
            <a:r>
              <a:rPr lang="en-US" sz="900" dirty="0" err="1"/>
              <a:t>cesitli</a:t>
            </a:r>
            <a:r>
              <a:rPr lang="en-US" sz="900" dirty="0"/>
              <a:t> </a:t>
            </a:r>
            <a:r>
              <a:rPr lang="en-US" sz="900" dirty="0" err="1"/>
              <a:t>kapsam</a:t>
            </a:r>
            <a:r>
              <a:rPr lang="en-US" sz="900" dirty="0"/>
              <a:t> </a:t>
            </a:r>
            <a:r>
              <a:rPr lang="en-US" sz="900" dirty="0" err="1"/>
              <a:t>ve</a:t>
            </a:r>
            <a:r>
              <a:rPr lang="en-US" sz="900" dirty="0"/>
              <a:t> </a:t>
            </a:r>
            <a:r>
              <a:rPr lang="en-US" sz="900" dirty="0" err="1"/>
              <a:t>iceriklerde</a:t>
            </a:r>
            <a:r>
              <a:rPr lang="en-US" sz="900" dirty="0"/>
              <a:t> </a:t>
            </a:r>
            <a:r>
              <a:rPr lang="en-US" sz="900" dirty="0" err="1"/>
              <a:t>isbirlikleri</a:t>
            </a:r>
            <a:r>
              <a:rPr lang="en-US" sz="900" dirty="0"/>
              <a:t> </a:t>
            </a:r>
            <a:r>
              <a:rPr lang="en-US" sz="900" dirty="0" err="1"/>
              <a:t>gerceklestirilmis</a:t>
            </a:r>
            <a:r>
              <a:rPr lang="en-US" sz="900" dirty="0"/>
              <a:t> </a:t>
            </a:r>
            <a:r>
              <a:rPr lang="en-US" sz="900" dirty="0" err="1"/>
              <a:t>ve</a:t>
            </a:r>
            <a:r>
              <a:rPr lang="en-US" sz="900" dirty="0"/>
              <a:t> </a:t>
            </a:r>
            <a:r>
              <a:rPr lang="en-US" sz="900" dirty="0" err="1"/>
              <a:t>gerceklestirilmektedir</a:t>
            </a:r>
            <a:r>
              <a:rPr lang="en-US" sz="900" dirty="0"/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369" y="1958695"/>
            <a:ext cx="1814303" cy="18143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6845" y="4289800"/>
            <a:ext cx="2037402" cy="20374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6151" y="1118283"/>
            <a:ext cx="2170175" cy="7866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4743" y="4623953"/>
            <a:ext cx="1576034" cy="15760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74FD07-A964-F6C7-2052-B1A4E0E8F3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1622" y="4067315"/>
            <a:ext cx="1456276" cy="1456276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9288A1DC-EDAC-5CDD-9666-0D8F1396E3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Osmaniye Korkut Ata Üniversitesi - Vikipedi">
            <a:extLst>
              <a:ext uri="{FF2B5EF4-FFF2-40B4-BE49-F238E27FC236}">
                <a16:creationId xmlns:a16="http://schemas.microsoft.com/office/drawing/2014/main" id="{F2A188E0-4F92-3694-851A-C05133A92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841" y="2176088"/>
            <a:ext cx="1181609" cy="140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FACDD2-7B63-E0BB-4D8C-E2271B147F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552" y="2753612"/>
            <a:ext cx="1752600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98EEBB-938B-6747-FB5F-AAC368DA15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68789" y="4604135"/>
            <a:ext cx="13525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5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43" y="432966"/>
            <a:ext cx="11495314" cy="430887"/>
          </a:xfrm>
        </p:spPr>
        <p:txBody>
          <a:bodyPr/>
          <a:lstStyle/>
          <a:p>
            <a:r>
              <a:rPr lang="en-US" dirty="0" err="1"/>
              <a:t>İşbirliği</a:t>
            </a:r>
            <a:r>
              <a:rPr lang="en-US" dirty="0"/>
              <a:t> </a:t>
            </a:r>
            <a:r>
              <a:rPr lang="en-US" dirty="0" err="1"/>
              <a:t>Örnekleri</a:t>
            </a:r>
            <a:r>
              <a:rPr lang="en-US" dirty="0"/>
              <a:t> - NEU</a:t>
            </a:r>
          </a:p>
        </p:txBody>
      </p:sp>
      <p:pic>
        <p:nvPicPr>
          <p:cNvPr id="47106" name="Picture 2">
            <a:extLst>
              <a:ext uri="{FF2B5EF4-FFF2-40B4-BE49-F238E27FC236}">
                <a16:creationId xmlns:a16="http://schemas.microsoft.com/office/drawing/2014/main" id="{78374AA7-2A64-F64B-3F38-804A03524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72" y="1717547"/>
            <a:ext cx="4953362" cy="385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296570-2C3C-E121-D5CB-09B4601E7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117" y="1144473"/>
            <a:ext cx="2678117" cy="478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64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43" y="432966"/>
            <a:ext cx="11495314" cy="430887"/>
          </a:xfrm>
        </p:spPr>
        <p:txBody>
          <a:bodyPr/>
          <a:lstStyle/>
          <a:p>
            <a:r>
              <a:rPr lang="en-US" dirty="0" err="1"/>
              <a:t>İşbirliği</a:t>
            </a:r>
            <a:r>
              <a:rPr lang="en-US" dirty="0"/>
              <a:t> </a:t>
            </a:r>
            <a:r>
              <a:rPr lang="en-US" dirty="0" err="1"/>
              <a:t>Örnekleri</a:t>
            </a:r>
            <a:r>
              <a:rPr lang="en-US" dirty="0"/>
              <a:t> - DEU</a:t>
            </a:r>
          </a:p>
        </p:txBody>
      </p:sp>
      <p:pic>
        <p:nvPicPr>
          <p:cNvPr id="48130" name="Picture 2">
            <a:extLst>
              <a:ext uri="{FF2B5EF4-FFF2-40B4-BE49-F238E27FC236}">
                <a16:creationId xmlns:a16="http://schemas.microsoft.com/office/drawing/2014/main" id="{01EBF9CB-4892-0F64-A8AE-035455EAE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52" y="1475547"/>
            <a:ext cx="71437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290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43" y="432966"/>
            <a:ext cx="11495314" cy="430887"/>
          </a:xfrm>
        </p:spPr>
        <p:txBody>
          <a:bodyPr/>
          <a:lstStyle/>
          <a:p>
            <a:r>
              <a:rPr lang="en-US" dirty="0" err="1">
                <a:solidFill>
                  <a:srgbClr val="174E77"/>
                </a:solidFill>
              </a:rPr>
              <a:t>Kullan</a:t>
            </a:r>
            <a:r>
              <a:rPr lang="en-US" dirty="0" err="1"/>
              <a:t>ı</a:t>
            </a:r>
            <a:r>
              <a:rPr lang="en-US" dirty="0" err="1">
                <a:solidFill>
                  <a:srgbClr val="174E77"/>
                </a:solidFill>
              </a:rPr>
              <a:t>c</a:t>
            </a:r>
            <a:r>
              <a:rPr lang="en-US" dirty="0" err="1"/>
              <a:t>ı</a:t>
            </a:r>
            <a:r>
              <a:rPr lang="en-US" dirty="0">
                <a:solidFill>
                  <a:srgbClr val="174E77"/>
                </a:solidFill>
              </a:rPr>
              <a:t> </a:t>
            </a:r>
            <a:r>
              <a:rPr lang="en-US" dirty="0" err="1">
                <a:solidFill>
                  <a:srgbClr val="174E77"/>
                </a:solidFill>
              </a:rPr>
              <a:t>Geribildimleri</a:t>
            </a:r>
            <a:endParaRPr lang="en-US" dirty="0">
              <a:solidFill>
                <a:srgbClr val="174E77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056454" y="2885006"/>
            <a:ext cx="16401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% 100</a:t>
            </a:r>
          </a:p>
        </p:txBody>
      </p:sp>
      <p:sp>
        <p:nvSpPr>
          <p:cNvPr id="20" name="Right Brace 19"/>
          <p:cNvSpPr/>
          <p:nvPr/>
        </p:nvSpPr>
        <p:spPr>
          <a:xfrm>
            <a:off x="9626145" y="3018001"/>
            <a:ext cx="267002" cy="473675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02865" y="1549505"/>
            <a:ext cx="11193783" cy="4609525"/>
            <a:chOff x="502865" y="1915265"/>
            <a:chExt cx="11193783" cy="4609525"/>
          </a:xfrm>
        </p:grpSpPr>
        <p:grpSp>
          <p:nvGrpSpPr>
            <p:cNvPr id="17" name="Group 16"/>
            <p:cNvGrpSpPr/>
            <p:nvPr/>
          </p:nvGrpSpPr>
          <p:grpSpPr>
            <a:xfrm>
              <a:off x="502865" y="2779856"/>
              <a:ext cx="11193783" cy="3744934"/>
              <a:chOff x="683045" y="2923075"/>
              <a:chExt cx="11193783" cy="3744934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683045" y="2923075"/>
                <a:ext cx="11193783" cy="3744934"/>
                <a:chOff x="564308" y="2448000"/>
                <a:chExt cx="11677917" cy="4035612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564308" y="3899888"/>
                  <a:ext cx="11677917" cy="2583724"/>
                  <a:chOff x="449943" y="3042732"/>
                  <a:chExt cx="12307779" cy="2915041"/>
                </a:xfrm>
              </p:grpSpPr>
              <p:pic>
                <p:nvPicPr>
                  <p:cNvPr id="3" name="Picture 2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9943" y="3042732"/>
                    <a:ext cx="7039778" cy="2446285"/>
                  </a:xfrm>
                  <a:prstGeom prst="rect">
                    <a:avLst/>
                  </a:prstGeom>
                </p:spPr>
              </p:pic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7437206" y="3450660"/>
                    <a:ext cx="5320516" cy="25071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8800" b="1" dirty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sz="4800" b="1" dirty="0">
                        <a:solidFill>
                          <a:srgbClr val="FF0000"/>
                        </a:solidFill>
                      </a:rPr>
                      <a:t>6.4/7 </a:t>
                    </a:r>
                    <a:r>
                      <a:rPr lang="en-US" sz="2800" b="1" dirty="0">
                        <a:solidFill>
                          <a:srgbClr val="FF0000"/>
                        </a:solidFill>
                      </a:rPr>
                      <a:t>(~92/100)</a:t>
                    </a:r>
                    <a:endParaRPr lang="en-US" sz="4800" b="1" dirty="0">
                      <a:solidFill>
                        <a:srgbClr val="FF0000"/>
                      </a:solidFill>
                    </a:endParaRPr>
                  </a:p>
                  <a:p>
                    <a:pPr algn="ctr"/>
                    <a:endParaRPr lang="en-US" sz="40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7476570" y="2448000"/>
                  <a:ext cx="2682525" cy="1347027"/>
                  <a:chOff x="7311317" y="2253437"/>
                  <a:chExt cx="2682525" cy="1347027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8561650" y="2253437"/>
                    <a:ext cx="1432192" cy="1347027"/>
                    <a:chOff x="8561650" y="2253437"/>
                    <a:chExt cx="1432192" cy="1347027"/>
                  </a:xfrm>
                </p:grpSpPr>
                <p:sp>
                  <p:nvSpPr>
                    <p:cNvPr id="7" name="Rectangle 6"/>
                    <p:cNvSpPr/>
                    <p:nvPr/>
                  </p:nvSpPr>
                  <p:spPr>
                    <a:xfrm>
                      <a:off x="8561650" y="3102965"/>
                      <a:ext cx="1432192" cy="4974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%87.5</a:t>
                      </a:r>
                    </a:p>
                  </p:txBody>
                </p:sp>
                <p:sp>
                  <p:nvSpPr>
                    <p:cNvPr id="8" name="Rectangle 7"/>
                    <p:cNvSpPr/>
                    <p:nvPr/>
                  </p:nvSpPr>
                  <p:spPr>
                    <a:xfrm>
                      <a:off x="8561650" y="2708149"/>
                      <a:ext cx="1432192" cy="4974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%12.5</a:t>
                      </a:r>
                    </a:p>
                  </p:txBody>
                </p:sp>
                <p:sp>
                  <p:nvSpPr>
                    <p:cNvPr id="9" name="Rectangle 8"/>
                    <p:cNvSpPr/>
                    <p:nvPr/>
                  </p:nvSpPr>
                  <p:spPr>
                    <a:xfrm>
                      <a:off x="8561650" y="2253437"/>
                      <a:ext cx="1432192" cy="4974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%0</a:t>
                      </a:r>
                    </a:p>
                  </p:txBody>
                </p:sp>
              </p:grpSp>
              <p:sp>
                <p:nvSpPr>
                  <p:cNvPr id="10" name="Right Arrow 9"/>
                  <p:cNvSpPr/>
                  <p:nvPr/>
                </p:nvSpPr>
                <p:spPr>
                  <a:xfrm>
                    <a:off x="7311317" y="2451784"/>
                    <a:ext cx="286438" cy="230385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Right Arrow 10"/>
                  <p:cNvSpPr/>
                  <p:nvPr/>
                </p:nvSpPr>
                <p:spPr>
                  <a:xfrm>
                    <a:off x="7311317" y="2867853"/>
                    <a:ext cx="286438" cy="230385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Right Arrow 11"/>
                  <p:cNvSpPr/>
                  <p:nvPr/>
                </p:nvSpPr>
                <p:spPr>
                  <a:xfrm>
                    <a:off x="7311317" y="3263102"/>
                    <a:ext cx="286438" cy="230385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3" name="Right Arrow 12"/>
              <p:cNvSpPr/>
              <p:nvPr/>
            </p:nvSpPr>
            <p:spPr>
              <a:xfrm>
                <a:off x="7308744" y="5312053"/>
                <a:ext cx="566034" cy="46222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331" y="1915265"/>
              <a:ext cx="5687507" cy="22195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3775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4C875817-0C51-414F-BFF4-5FD4AB088237}"/>
              </a:ext>
            </a:extLst>
          </p:cNvPr>
          <p:cNvSpPr/>
          <p:nvPr/>
        </p:nvSpPr>
        <p:spPr>
          <a:xfrm rot="10800000" flipH="1" flipV="1">
            <a:off x="0" y="6803135"/>
            <a:ext cx="5156200" cy="54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F2BBA-3CF9-4822-A932-19837C40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10" y="413206"/>
            <a:ext cx="11495314" cy="492443"/>
          </a:xfrm>
        </p:spPr>
        <p:txBody>
          <a:bodyPr/>
          <a:lstStyle/>
          <a:p>
            <a:r>
              <a:rPr lang="en-US" sz="3200" dirty="0"/>
              <a:t>PoolText </a:t>
            </a:r>
            <a:r>
              <a:rPr lang="en-US" sz="3200" dirty="0" err="1"/>
              <a:t>Makale</a:t>
            </a:r>
            <a:r>
              <a:rPr lang="en-US" sz="3200" dirty="0"/>
              <a:t> </a:t>
            </a:r>
            <a:r>
              <a:rPr lang="en-US" sz="3200" dirty="0" err="1"/>
              <a:t>Raporu</a:t>
            </a:r>
            <a:r>
              <a:rPr lang="en-US" sz="3200" dirty="0"/>
              <a:t> – </a:t>
            </a:r>
            <a:r>
              <a:rPr lang="en-US" sz="3200" dirty="0" err="1">
                <a:solidFill>
                  <a:srgbClr val="174E77"/>
                </a:solidFill>
              </a:rPr>
              <a:t>İ</a:t>
            </a:r>
            <a:r>
              <a:rPr lang="en-US" sz="3200" dirty="0" err="1"/>
              <a:t>ngilizce</a:t>
            </a:r>
            <a:r>
              <a:rPr lang="en-US" sz="3200" dirty="0"/>
              <a:t> </a:t>
            </a:r>
            <a:r>
              <a:rPr lang="tr-TR" sz="3200" dirty="0"/>
              <a:t>İyileştirme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7255446" y="1478013"/>
            <a:ext cx="415964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u="sng" dirty="0">
                <a:solidFill>
                  <a:srgbClr val="000000"/>
                </a:solidFill>
                <a:latin typeface="Arial" panose="020B0604020202020204" pitchFamily="34" charset="0"/>
              </a:rPr>
              <a:t>NEDEN ONEMLI:</a:t>
            </a:r>
          </a:p>
          <a:p>
            <a:pPr algn="just"/>
            <a:endParaRPr lang="en-US" sz="1600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Dil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kullanımındaki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yetersizlikler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makalenin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gönderildiği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dergiden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revizyon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veya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ret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almasının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arkasındaki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yaygın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nedenlerden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biridir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Bu r</a:t>
            </a: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</a:rPr>
              <a:t>aporla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Akademik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yazım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odaklı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kontoller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</a:rPr>
              <a:t>Cümle bazlı analiz.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Gramer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noktalama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imla</a:t>
            </a: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</a:rPr>
              <a:t> noktasında kusursuz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</a:rPr>
              <a:t>yeniden yazım önerileri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lvl="1" algn="just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MS Word Track changes</a:t>
            </a: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lvl="1" algn="just"/>
            <a:endParaRPr lang="tr-TR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7" y="1314018"/>
            <a:ext cx="6361614" cy="10982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B3CCC5-BE53-A1AB-2616-3DAD25C89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08" y="2560927"/>
            <a:ext cx="6404774" cy="346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0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4C875817-0C51-414F-BFF4-5FD4AB088237}"/>
              </a:ext>
            </a:extLst>
          </p:cNvPr>
          <p:cNvSpPr/>
          <p:nvPr/>
        </p:nvSpPr>
        <p:spPr>
          <a:xfrm rot="10800000" flipH="1" flipV="1">
            <a:off x="0" y="6803135"/>
            <a:ext cx="5156200" cy="54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F2BBA-3CF9-4822-A932-19837C40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10" y="413205"/>
            <a:ext cx="11495314" cy="492443"/>
          </a:xfrm>
        </p:spPr>
        <p:txBody>
          <a:bodyPr/>
          <a:lstStyle/>
          <a:p>
            <a:r>
              <a:rPr lang="en-US" sz="3200" dirty="0"/>
              <a:t>PoolText </a:t>
            </a:r>
            <a:r>
              <a:rPr lang="en-US" sz="3200" dirty="0" err="1"/>
              <a:t>Makale</a:t>
            </a:r>
            <a:r>
              <a:rPr lang="en-US" sz="3200" dirty="0"/>
              <a:t> </a:t>
            </a:r>
            <a:r>
              <a:rPr lang="en-US" sz="3200" dirty="0" err="1"/>
              <a:t>Raporu</a:t>
            </a:r>
            <a:r>
              <a:rPr lang="en-US" sz="3200" dirty="0"/>
              <a:t> – </a:t>
            </a:r>
            <a:r>
              <a:rPr lang="en-US" sz="3200" dirty="0" err="1"/>
              <a:t>Referans</a:t>
            </a:r>
            <a:r>
              <a:rPr lang="en-US" sz="3200" dirty="0"/>
              <a:t> </a:t>
            </a:r>
            <a:r>
              <a:rPr lang="en-US" sz="3200" dirty="0" err="1"/>
              <a:t>Doğruluğu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279" y="1265971"/>
            <a:ext cx="5492621" cy="34679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14" y="1265971"/>
            <a:ext cx="4758732" cy="34437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8383" y="4854422"/>
            <a:ext cx="1054314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</a:rPr>
              <a:t>NEDEN ONEMLI: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Makalelerin</a:t>
            </a:r>
            <a:r>
              <a:rPr lang="en-US" sz="1600" dirty="0"/>
              <a:t> %80’inde </a:t>
            </a:r>
            <a:r>
              <a:rPr lang="en-US" sz="1600" dirty="0" err="1"/>
              <a:t>Referans</a:t>
            </a:r>
            <a:r>
              <a:rPr lang="en-US" sz="1600" dirty="0"/>
              <a:t> </a:t>
            </a:r>
            <a:r>
              <a:rPr lang="en-US" sz="1600" dirty="0" err="1"/>
              <a:t>düzenleme</a:t>
            </a:r>
            <a:r>
              <a:rPr lang="en-US" sz="1600" dirty="0"/>
              <a:t> </a:t>
            </a:r>
            <a:r>
              <a:rPr lang="en-US" sz="1600" dirty="0" err="1"/>
              <a:t>yazılımları</a:t>
            </a:r>
            <a:r>
              <a:rPr lang="en-US" sz="1600" dirty="0"/>
              <a:t> (EndNote, </a:t>
            </a:r>
            <a:r>
              <a:rPr lang="en-US" sz="1600" dirty="0" err="1"/>
              <a:t>Mendeley</a:t>
            </a:r>
            <a:r>
              <a:rPr lang="en-US" sz="1600" dirty="0"/>
              <a:t> vb.) </a:t>
            </a:r>
            <a:r>
              <a:rPr lang="en-US" sz="1600" dirty="0" err="1"/>
              <a:t>kullanılmıyor</a:t>
            </a:r>
            <a:r>
              <a:rPr lang="en-US" sz="16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Referanslardaki</a:t>
            </a:r>
            <a:r>
              <a:rPr lang="en-US" sz="1600" dirty="0"/>
              <a:t> </a:t>
            </a:r>
            <a:r>
              <a:rPr lang="en-US" sz="1600" dirty="0" err="1"/>
              <a:t>yoğun</a:t>
            </a:r>
            <a:r>
              <a:rPr lang="en-US" sz="1600" dirty="0"/>
              <a:t> </a:t>
            </a:r>
            <a:r>
              <a:rPr lang="en-US" sz="1600" dirty="0" err="1"/>
              <a:t>hatalar</a:t>
            </a:r>
            <a:r>
              <a:rPr lang="en-US" sz="1600" dirty="0"/>
              <a:t> </a:t>
            </a:r>
            <a:r>
              <a:rPr lang="en-US" sz="1600" dirty="0" err="1"/>
              <a:t>araştırmadaki</a:t>
            </a:r>
            <a:r>
              <a:rPr lang="en-US" sz="1600" dirty="0"/>
              <a:t> </a:t>
            </a:r>
            <a:r>
              <a:rPr lang="en-US" sz="1600" dirty="0" err="1"/>
              <a:t>dikkat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özeni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makale</a:t>
            </a:r>
            <a:r>
              <a:rPr lang="en-US" sz="1600" dirty="0"/>
              <a:t> </a:t>
            </a:r>
            <a:r>
              <a:rPr lang="en-US" sz="1600" dirty="0" err="1"/>
              <a:t>içeriğinin</a:t>
            </a:r>
            <a:r>
              <a:rPr lang="en-US" sz="1600" dirty="0"/>
              <a:t> </a:t>
            </a:r>
            <a:r>
              <a:rPr lang="en-US" sz="1600" dirty="0" err="1"/>
              <a:t>kalitesini</a:t>
            </a:r>
            <a:r>
              <a:rPr lang="en-US" sz="1600" dirty="0"/>
              <a:t> </a:t>
            </a:r>
            <a:r>
              <a:rPr lang="en-US" sz="1600" dirty="0" err="1"/>
              <a:t>sorgulatmak</a:t>
            </a:r>
            <a:r>
              <a:rPr lang="en-US" sz="1600" dirty="0"/>
              <a:t> </a:t>
            </a:r>
            <a:r>
              <a:rPr lang="en-US" sz="1600" dirty="0" err="1"/>
              <a:t>gibi</a:t>
            </a:r>
            <a:r>
              <a:rPr lang="en-US" sz="1600" dirty="0"/>
              <a:t> </a:t>
            </a:r>
            <a:r>
              <a:rPr lang="en-US" sz="1600" dirty="0" err="1"/>
              <a:t>olumsuz</a:t>
            </a:r>
            <a:r>
              <a:rPr lang="en-US" sz="1600" dirty="0"/>
              <a:t> </a:t>
            </a:r>
            <a:r>
              <a:rPr lang="en-US" sz="1600" dirty="0" err="1"/>
              <a:t>etkilere</a:t>
            </a:r>
            <a:r>
              <a:rPr lang="en-US" sz="1600" dirty="0"/>
              <a:t> </a:t>
            </a:r>
            <a:r>
              <a:rPr lang="en-US" sz="1600" dirty="0" err="1"/>
              <a:t>yol</a:t>
            </a:r>
            <a:r>
              <a:rPr lang="en-US" sz="1600" dirty="0"/>
              <a:t> </a:t>
            </a:r>
            <a:r>
              <a:rPr lang="en-US" sz="1600" dirty="0" err="1"/>
              <a:t>açabilir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makale</a:t>
            </a:r>
            <a:r>
              <a:rPr lang="en-US" sz="1600" dirty="0"/>
              <a:t> </a:t>
            </a:r>
            <a:r>
              <a:rPr lang="en-US" sz="1600" dirty="0" err="1"/>
              <a:t>için</a:t>
            </a:r>
            <a:r>
              <a:rPr lang="en-US" sz="1600" dirty="0"/>
              <a:t> red </a:t>
            </a:r>
            <a:r>
              <a:rPr lang="en-US" sz="1600" dirty="0" err="1"/>
              <a:t>veya</a:t>
            </a:r>
            <a:r>
              <a:rPr lang="en-US" sz="1600" dirty="0"/>
              <a:t> </a:t>
            </a:r>
            <a:r>
              <a:rPr lang="en-US" sz="1600" dirty="0" err="1"/>
              <a:t>revizyon</a:t>
            </a:r>
            <a:r>
              <a:rPr lang="en-US" sz="1600" dirty="0"/>
              <a:t> </a:t>
            </a:r>
            <a:r>
              <a:rPr lang="en-US" sz="1600" dirty="0" err="1"/>
              <a:t>nedeni</a:t>
            </a:r>
            <a:r>
              <a:rPr lang="en-US" sz="1600" dirty="0"/>
              <a:t> </a:t>
            </a:r>
            <a:r>
              <a:rPr lang="en-US" sz="1600" dirty="0" err="1"/>
              <a:t>olabilir</a:t>
            </a:r>
            <a:r>
              <a:rPr lang="en-US" sz="1600" dirty="0"/>
              <a:t>.</a:t>
            </a:r>
          </a:p>
          <a:p>
            <a:br>
              <a:rPr lang="en-US" sz="1600" dirty="0"/>
            </a:br>
            <a:br>
              <a:rPr lang="en-US" sz="1600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4C875817-0C51-414F-BFF4-5FD4AB088237}"/>
              </a:ext>
            </a:extLst>
          </p:cNvPr>
          <p:cNvSpPr/>
          <p:nvPr/>
        </p:nvSpPr>
        <p:spPr>
          <a:xfrm rot="10800000" flipH="1" flipV="1">
            <a:off x="0" y="6803135"/>
            <a:ext cx="5156200" cy="54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F2BBA-3CF9-4822-A932-19837C40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10" y="413205"/>
            <a:ext cx="11495314" cy="492443"/>
          </a:xfrm>
        </p:spPr>
        <p:txBody>
          <a:bodyPr/>
          <a:lstStyle/>
          <a:p>
            <a:r>
              <a:rPr lang="en-US" sz="3200" dirty="0"/>
              <a:t>PoolText </a:t>
            </a:r>
            <a:r>
              <a:rPr lang="en-US" sz="3200" dirty="0" err="1"/>
              <a:t>Makale</a:t>
            </a:r>
            <a:r>
              <a:rPr lang="en-US" sz="3200" dirty="0"/>
              <a:t> </a:t>
            </a:r>
            <a:r>
              <a:rPr lang="en-US" sz="3200" dirty="0" err="1"/>
              <a:t>Raporu</a:t>
            </a:r>
            <a:r>
              <a:rPr lang="en-US" sz="3200" dirty="0"/>
              <a:t> – </a:t>
            </a:r>
            <a:r>
              <a:rPr lang="en-US" sz="3200" dirty="0" err="1"/>
              <a:t>Referans</a:t>
            </a:r>
            <a:r>
              <a:rPr lang="en-US" sz="3200" dirty="0"/>
              <a:t> </a:t>
            </a:r>
            <a:r>
              <a:rPr lang="en-US" sz="3200" dirty="0" err="1"/>
              <a:t>Güncelliği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050" y="1379228"/>
            <a:ext cx="5456987" cy="42834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80645" y="1379228"/>
            <a:ext cx="491841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</a:rPr>
              <a:t>NEDEN ONEMLI:</a:t>
            </a:r>
          </a:p>
          <a:p>
            <a:pPr algn="just"/>
            <a:endParaRPr lang="en-US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Referans</a:t>
            </a:r>
            <a:r>
              <a:rPr lang="en-US" sz="1600" dirty="0"/>
              <a:t> </a:t>
            </a:r>
            <a:r>
              <a:rPr lang="en-US" sz="1600" dirty="0" err="1"/>
              <a:t>bölümü</a:t>
            </a:r>
            <a:r>
              <a:rPr lang="en-US" sz="1600" dirty="0"/>
              <a:t>, </a:t>
            </a:r>
            <a:r>
              <a:rPr lang="en-US" sz="1600" dirty="0" err="1"/>
              <a:t>makalede</a:t>
            </a:r>
            <a:r>
              <a:rPr lang="en-US" sz="1600" dirty="0"/>
              <a:t> </a:t>
            </a:r>
            <a:r>
              <a:rPr lang="en-US" sz="1600" dirty="0" err="1"/>
              <a:t>araştırmaya</a:t>
            </a:r>
            <a:r>
              <a:rPr lang="en-US" sz="1600" dirty="0"/>
              <a:t> </a:t>
            </a:r>
            <a:r>
              <a:rPr lang="en-US" sz="1600" dirty="0" err="1"/>
              <a:t>başlamadan</a:t>
            </a:r>
            <a:r>
              <a:rPr lang="en-US" sz="1600" dirty="0"/>
              <a:t> </a:t>
            </a:r>
            <a:r>
              <a:rPr lang="en-US" sz="1600" dirty="0" err="1"/>
              <a:t>önce</a:t>
            </a:r>
            <a:r>
              <a:rPr lang="en-US" sz="1600" dirty="0"/>
              <a:t> </a:t>
            </a:r>
            <a:r>
              <a:rPr lang="en-US" sz="1600" dirty="0" err="1"/>
              <a:t>ilgili</a:t>
            </a:r>
            <a:r>
              <a:rPr lang="en-US" sz="1600" dirty="0"/>
              <a:t> </a:t>
            </a:r>
            <a:r>
              <a:rPr lang="en-US" sz="1600" dirty="0" err="1"/>
              <a:t>araştırma</a:t>
            </a:r>
            <a:r>
              <a:rPr lang="en-US" sz="1600" dirty="0"/>
              <a:t> </a:t>
            </a:r>
            <a:r>
              <a:rPr lang="en-US" sz="1600" dirty="0" err="1"/>
              <a:t>için</a:t>
            </a:r>
            <a:r>
              <a:rPr lang="en-US" sz="1600" dirty="0"/>
              <a:t> </a:t>
            </a:r>
            <a:r>
              <a:rPr lang="en-US" sz="1600" dirty="0" err="1"/>
              <a:t>kullandığınız</a:t>
            </a:r>
            <a:r>
              <a:rPr lang="en-US" sz="1600" dirty="0"/>
              <a:t> </a:t>
            </a:r>
            <a:r>
              <a:rPr lang="en-US" sz="1600" dirty="0" err="1"/>
              <a:t>kaynakları</a:t>
            </a:r>
            <a:r>
              <a:rPr lang="en-US" sz="1600" dirty="0"/>
              <a:t> </a:t>
            </a:r>
            <a:r>
              <a:rPr lang="en-US" sz="1600" dirty="0" err="1"/>
              <a:t>listeleyen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yeterli</a:t>
            </a:r>
            <a:r>
              <a:rPr lang="en-US" sz="1600" dirty="0"/>
              <a:t> </a:t>
            </a:r>
            <a:r>
              <a:rPr lang="en-US" sz="1600" dirty="0" err="1"/>
              <a:t>araştırma</a:t>
            </a:r>
            <a:r>
              <a:rPr lang="en-US" sz="1600" dirty="0"/>
              <a:t> </a:t>
            </a:r>
            <a:r>
              <a:rPr lang="en-US" sz="1600" dirty="0" err="1"/>
              <a:t>yapılıp</a:t>
            </a:r>
            <a:r>
              <a:rPr lang="en-US" sz="1600" dirty="0"/>
              <a:t> </a:t>
            </a:r>
            <a:r>
              <a:rPr lang="en-US" sz="1600" dirty="0" err="1"/>
              <a:t>yapılmadıgını</a:t>
            </a:r>
            <a:r>
              <a:rPr lang="en-US" sz="1600" dirty="0"/>
              <a:t> </a:t>
            </a:r>
            <a:r>
              <a:rPr lang="en-US" sz="1600" dirty="0" err="1"/>
              <a:t>gösteren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önemli</a:t>
            </a:r>
            <a:r>
              <a:rPr lang="en-US" sz="1600" dirty="0"/>
              <a:t> </a:t>
            </a:r>
            <a:r>
              <a:rPr lang="en-US" sz="1600" dirty="0" err="1"/>
              <a:t>bölümlerden</a:t>
            </a:r>
            <a:r>
              <a:rPr lang="en-US" sz="1600" dirty="0"/>
              <a:t> </a:t>
            </a:r>
            <a:r>
              <a:rPr lang="en-US" sz="1600" dirty="0" err="1"/>
              <a:t>biridir</a:t>
            </a:r>
            <a:r>
              <a:rPr lang="en-US" sz="16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Eski</a:t>
            </a:r>
            <a:r>
              <a:rPr lang="en-US" sz="1600" dirty="0"/>
              <a:t> </a:t>
            </a:r>
            <a:r>
              <a:rPr lang="en-US" sz="1600" dirty="0" err="1"/>
              <a:t>veya</a:t>
            </a:r>
            <a:r>
              <a:rPr lang="en-US" sz="1600" dirty="0"/>
              <a:t> </a:t>
            </a:r>
            <a:r>
              <a:rPr lang="en-US" sz="1600" dirty="0" err="1"/>
              <a:t>yetersiz</a:t>
            </a:r>
            <a:r>
              <a:rPr lang="en-US" sz="1600" dirty="0"/>
              <a:t> </a:t>
            </a:r>
            <a:r>
              <a:rPr lang="en-US" sz="1600" dirty="0" err="1"/>
              <a:t>sayıda</a:t>
            </a:r>
            <a:r>
              <a:rPr lang="en-US" sz="1600" dirty="0"/>
              <a:t> </a:t>
            </a:r>
            <a:r>
              <a:rPr lang="en-US" sz="1600" dirty="0" err="1"/>
              <a:t>referans</a:t>
            </a:r>
            <a:r>
              <a:rPr lang="en-US" sz="1600" dirty="0"/>
              <a:t> </a:t>
            </a:r>
            <a:r>
              <a:rPr lang="en-US" sz="1600" dirty="0" err="1"/>
              <a:t>çalışmaya</a:t>
            </a:r>
            <a:r>
              <a:rPr lang="en-US" sz="1600" dirty="0"/>
              <a:t> </a:t>
            </a:r>
            <a:r>
              <a:rPr lang="en-US" sz="1600" dirty="0" err="1"/>
              <a:t>başlamadan</a:t>
            </a:r>
            <a:r>
              <a:rPr lang="en-US" sz="1600" dirty="0"/>
              <a:t> </a:t>
            </a:r>
            <a:r>
              <a:rPr lang="en-US" sz="1600" dirty="0" err="1"/>
              <a:t>önce</a:t>
            </a:r>
            <a:r>
              <a:rPr lang="en-US" sz="1600" dirty="0"/>
              <a:t> </a:t>
            </a:r>
            <a:r>
              <a:rPr lang="en-US" sz="1600" dirty="0" err="1"/>
              <a:t>yetersiz</a:t>
            </a:r>
            <a:r>
              <a:rPr lang="en-US" sz="1600" dirty="0"/>
              <a:t> </a:t>
            </a:r>
            <a:r>
              <a:rPr lang="en-US" sz="1600" dirty="0" err="1"/>
              <a:t>literatür</a:t>
            </a:r>
            <a:r>
              <a:rPr lang="en-US" sz="1600" dirty="0"/>
              <a:t> </a:t>
            </a:r>
            <a:r>
              <a:rPr lang="en-US" sz="1600" dirty="0" err="1"/>
              <a:t>araştırmasına</a:t>
            </a:r>
            <a:r>
              <a:rPr lang="en-US" sz="1600" dirty="0"/>
              <a:t> </a:t>
            </a:r>
            <a:r>
              <a:rPr lang="en-US" sz="1600" dirty="0" err="1"/>
              <a:t>atfedilir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makalenin</a:t>
            </a:r>
            <a:r>
              <a:rPr lang="en-US" sz="1600" dirty="0"/>
              <a:t> </a:t>
            </a:r>
            <a:r>
              <a:rPr lang="en-US" sz="1600" dirty="0" err="1"/>
              <a:t>reddedilmesinin</a:t>
            </a:r>
            <a:r>
              <a:rPr lang="en-US" sz="1600" dirty="0"/>
              <a:t> </a:t>
            </a:r>
            <a:r>
              <a:rPr lang="en-US" sz="1600" dirty="0" err="1"/>
              <a:t>yaygın</a:t>
            </a:r>
            <a:r>
              <a:rPr lang="en-US" sz="1600" dirty="0"/>
              <a:t> </a:t>
            </a:r>
            <a:r>
              <a:rPr lang="en-US" sz="1600" dirty="0" err="1"/>
              <a:t>nedenlerinden</a:t>
            </a:r>
            <a:r>
              <a:rPr lang="en-US" sz="1600" dirty="0"/>
              <a:t> </a:t>
            </a:r>
            <a:r>
              <a:rPr lang="en-US" sz="1600" dirty="0" err="1"/>
              <a:t>biridir</a:t>
            </a:r>
            <a:r>
              <a:rPr lang="en-US" sz="1600" dirty="0"/>
              <a:t>. </a:t>
            </a:r>
          </a:p>
          <a:p>
            <a:br>
              <a:rPr lang="en-US" sz="1600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2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4C875817-0C51-414F-BFF4-5FD4AB088237}"/>
              </a:ext>
            </a:extLst>
          </p:cNvPr>
          <p:cNvSpPr/>
          <p:nvPr/>
        </p:nvSpPr>
        <p:spPr>
          <a:xfrm rot="10800000" flipH="1" flipV="1">
            <a:off x="0" y="6803135"/>
            <a:ext cx="5156200" cy="54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F2BBA-3CF9-4822-A932-19837C40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10" y="413205"/>
            <a:ext cx="11495314" cy="492443"/>
          </a:xfrm>
        </p:spPr>
        <p:txBody>
          <a:bodyPr/>
          <a:lstStyle/>
          <a:p>
            <a:r>
              <a:rPr lang="en-US" sz="3200" dirty="0"/>
              <a:t>PoolText </a:t>
            </a:r>
            <a:r>
              <a:rPr lang="en-US" sz="3200" dirty="0" err="1"/>
              <a:t>Makale</a:t>
            </a:r>
            <a:r>
              <a:rPr lang="en-US" sz="3200" dirty="0"/>
              <a:t> </a:t>
            </a:r>
            <a:r>
              <a:rPr lang="en-US" sz="3200" dirty="0" err="1"/>
              <a:t>Raporu</a:t>
            </a:r>
            <a:r>
              <a:rPr lang="en-US" sz="3200" dirty="0"/>
              <a:t> – </a:t>
            </a:r>
            <a:r>
              <a:rPr lang="en-US" sz="3200" dirty="0" err="1"/>
              <a:t>Yapısal</a:t>
            </a:r>
            <a:r>
              <a:rPr lang="en-US" sz="3200" dirty="0"/>
              <a:t> </a:t>
            </a:r>
            <a:r>
              <a:rPr lang="en-US" sz="3200" dirty="0" err="1"/>
              <a:t>Bütünlük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753339" y="1329136"/>
            <a:ext cx="423047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</a:rPr>
              <a:t>NEDEN ONEMLI:</a:t>
            </a:r>
          </a:p>
          <a:p>
            <a:endParaRPr lang="en-US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Her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derginin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kendi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makale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biçimlendirme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kuralları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vardır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ancak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bazı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bölümler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ve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ifadeler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tüm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dergiler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için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ortak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ve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gereklidir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Makalenin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yapısal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sorunları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varsa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veya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zorunlu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bölümleri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veya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ifadeleri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içermiyorsa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yazara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revizyon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olarak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iade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edilebilir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veya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editörler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tarafından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reddedilebilir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Kötü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biçimlendirme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uygun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olmayan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yapı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veya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eksik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'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olmazsa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olmaz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'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bölümler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ve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ifadeler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makalelerin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revizyon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ve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red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almasının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sık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görülen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nedenlerindendir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sz="1600" dirty="0"/>
          </a:p>
          <a:p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10" y="1329136"/>
            <a:ext cx="5686452" cy="471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4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/>
              <a:t>Ü</a:t>
            </a:r>
            <a:r>
              <a:rPr lang="en-US" dirty="0" err="1"/>
              <a:t>niversiteler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tr-TR" altLang="en-US" dirty="0"/>
              <a:t>ç</a:t>
            </a:r>
            <a:r>
              <a:rPr lang="en-US" dirty="0"/>
              <a:t>in PoolText </a:t>
            </a:r>
            <a:r>
              <a:rPr lang="en-US" dirty="0" err="1"/>
              <a:t>Raporu</a:t>
            </a:r>
            <a:endParaRPr lang="en-US" dirty="0"/>
          </a:p>
        </p:txBody>
      </p:sp>
      <p:pic>
        <p:nvPicPr>
          <p:cNvPr id="47108" name="Picture 4" descr="https://encrypted-tbn0.gstatic.com/images?q=tbn:ANd9GcSwm6tlXY0pKDUiOMwyxLF6suEZWzO4WMFyQijnaaA0t4KJYIdi&amp;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46" y="1926979"/>
            <a:ext cx="1446848" cy="144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343427" y="2597122"/>
            <a:ext cx="361505" cy="22198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8">
            <a:extLst>
              <a:ext uri="{FF2B5EF4-FFF2-40B4-BE49-F238E27FC236}">
                <a16:creationId xmlns:a16="http://schemas.microsoft.com/office/drawing/2014/main" id="{C6B23CEF-64D0-4ED5-88F9-DABD6F2B20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07305" y="2179944"/>
            <a:ext cx="981897" cy="981897"/>
          </a:xfrm>
          <a:prstGeom prst="rect">
            <a:avLst/>
          </a:prstGeom>
          <a:solidFill>
            <a:schemeClr val="bg2">
              <a:lumMod val="75000"/>
              <a:alpha val="0"/>
            </a:schemeClr>
          </a:solidFill>
        </p:spPr>
      </p:pic>
      <p:pic>
        <p:nvPicPr>
          <p:cNvPr id="13" name="Graphic 55">
            <a:extLst>
              <a:ext uri="{FF2B5EF4-FFF2-40B4-BE49-F238E27FC236}">
                <a16:creationId xmlns:a16="http://schemas.microsoft.com/office/drawing/2014/main" id="{65E360F4-1ECF-42C4-BA8E-9C61EFCAD6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93468" y="2137101"/>
            <a:ext cx="1053064" cy="1053064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5827613" y="2597122"/>
            <a:ext cx="361505" cy="22198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8857953" y="2597122"/>
            <a:ext cx="361505" cy="22198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112" name="Picture 8" descr="go up icon blue ile ilgili görsel sonuc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547" y="2009916"/>
            <a:ext cx="1174411" cy="117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2B50A08-A91C-7E5A-93D3-5E10220FD98E}"/>
              </a:ext>
            </a:extLst>
          </p:cNvPr>
          <p:cNvGrpSpPr/>
          <p:nvPr/>
        </p:nvGrpSpPr>
        <p:grpSpPr>
          <a:xfrm>
            <a:off x="390118" y="4094431"/>
            <a:ext cx="11703231" cy="2291343"/>
            <a:chOff x="385149" y="4377696"/>
            <a:chExt cx="11703231" cy="2291343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385149" y="4391941"/>
              <a:ext cx="3010582" cy="1169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tr-TR" altLang="en-US" sz="1200" dirty="0">
                  <a:solidFill>
                    <a:schemeClr val="accent4">
                      <a:lumMod val="75000"/>
                    </a:schemeClr>
                  </a:solidFill>
                </a:rPr>
                <a:t>Üniversite kütüphaneleri raporu toplu olarak satın alır ve üniversiteye bağlı araştırmacılar raporu ücretsiz olarak </a:t>
              </a:r>
              <a:r>
                <a:rPr lang="en-US" altLang="en-US" sz="1200" dirty="0" err="1">
                  <a:solidFill>
                    <a:schemeClr val="accent4">
                      <a:lumMod val="75000"/>
                    </a:schemeClr>
                  </a:solidFill>
                </a:rPr>
                <a:t>kullan</a:t>
              </a:r>
              <a:r>
                <a:rPr lang="tr-TR" altLang="en-US" sz="1200" dirty="0">
                  <a:solidFill>
                    <a:schemeClr val="accent4">
                      <a:lumMod val="75000"/>
                    </a:schemeClr>
                  </a:solidFill>
                </a:rPr>
                <a:t>ı</a:t>
              </a:r>
              <a:r>
                <a:rPr lang="en-US" altLang="en-US" sz="1200" dirty="0">
                  <a:solidFill>
                    <a:schemeClr val="accent4">
                      <a:lumMod val="75000"/>
                    </a:schemeClr>
                  </a:solidFill>
                </a:rPr>
                <a:t>r</a:t>
              </a:r>
              <a:r>
                <a:rPr lang="tr-TR" altLang="en-US" sz="1200" dirty="0">
                  <a:solidFill>
                    <a:schemeClr val="accent4">
                      <a:lumMod val="75000"/>
                    </a:schemeClr>
                  </a:solidFill>
                </a:rPr>
                <a:t>. </a:t>
              </a:r>
            </a:p>
          </p:txBody>
        </p:sp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3494093" y="4377696"/>
              <a:ext cx="2695026" cy="200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tr-TR" altLang="en-US" sz="1200" dirty="0">
                  <a:solidFill>
                    <a:schemeClr val="accent4">
                      <a:lumMod val="75000"/>
                    </a:schemeClr>
                  </a:solidFill>
                </a:rPr>
                <a:t>Araştırmacılar</a:t>
              </a:r>
              <a:r>
                <a:rPr lang="en-US" altLang="en-US" sz="1200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US" altLang="en-US" sz="1200" dirty="0" err="1">
                  <a:solidFill>
                    <a:schemeClr val="accent4">
                      <a:lumMod val="75000"/>
                    </a:schemeClr>
                  </a:solidFill>
                </a:rPr>
                <a:t>makalelerini</a:t>
              </a:r>
              <a:r>
                <a:rPr lang="en-US" altLang="en-US" sz="1200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tr-TR" altLang="en-US" sz="1200" dirty="0">
                  <a:solidFill>
                    <a:schemeClr val="accent4">
                      <a:lumMod val="75000"/>
                    </a:schemeClr>
                  </a:solidFill>
                </a:rPr>
                <a:t> dergilere göndermeden önce </a:t>
              </a:r>
              <a:r>
                <a:rPr lang="en-US" altLang="en-US" sz="1200" dirty="0" err="1">
                  <a:solidFill>
                    <a:schemeClr val="accent4">
                      <a:lumMod val="75000"/>
                    </a:schemeClr>
                  </a:solidFill>
                </a:rPr>
                <a:t>rafine</a:t>
              </a:r>
              <a:r>
                <a:rPr lang="en-US" altLang="en-US" sz="1200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US" altLang="en-US" sz="1200" dirty="0" err="1">
                  <a:solidFill>
                    <a:schemeClr val="accent4">
                      <a:lumMod val="75000"/>
                    </a:schemeClr>
                  </a:solidFill>
                </a:rPr>
                <a:t>edererk</a:t>
              </a:r>
              <a:r>
                <a:rPr lang="en-US" altLang="en-US" sz="1200" dirty="0">
                  <a:solidFill>
                    <a:schemeClr val="accent4">
                      <a:lumMod val="75000"/>
                    </a:schemeClr>
                  </a:solidFill>
                </a:rPr>
                <a:t> red </a:t>
              </a:r>
              <a:r>
                <a:rPr lang="en-US" altLang="en-US" sz="1200" dirty="0" err="1">
                  <a:solidFill>
                    <a:schemeClr val="accent4">
                      <a:lumMod val="75000"/>
                    </a:schemeClr>
                  </a:solidFill>
                </a:rPr>
                <a:t>ve</a:t>
              </a:r>
              <a:r>
                <a:rPr lang="en-US" altLang="en-US" sz="1200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US" altLang="en-US" sz="1200" dirty="0" err="1">
                  <a:solidFill>
                    <a:schemeClr val="accent4">
                      <a:lumMod val="75000"/>
                    </a:schemeClr>
                  </a:solidFill>
                </a:rPr>
                <a:t>revizyondan</a:t>
              </a:r>
              <a:r>
                <a:rPr lang="en-US" altLang="en-US" sz="1200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tr-TR" altLang="en-US" sz="1200" dirty="0">
                  <a:solidFill>
                    <a:schemeClr val="accent4">
                      <a:lumMod val="75000"/>
                    </a:schemeClr>
                  </a:solidFill>
                </a:rPr>
                <a:t>kaçını</a:t>
              </a:r>
              <a:r>
                <a:rPr lang="en-US" altLang="en-US" sz="1200" dirty="0">
                  <a:solidFill>
                    <a:schemeClr val="accent4">
                      <a:lumMod val="75000"/>
                    </a:schemeClr>
                  </a:solidFill>
                </a:rPr>
                <a:t>r </a:t>
              </a:r>
              <a:r>
                <a:rPr lang="en-US" altLang="en-US" sz="1200" dirty="0" err="1">
                  <a:solidFill>
                    <a:schemeClr val="accent4">
                      <a:lumMod val="75000"/>
                    </a:schemeClr>
                  </a:solidFill>
                </a:rPr>
                <a:t>ve</a:t>
              </a:r>
              <a:r>
                <a:rPr lang="tr-TR" altLang="en-US" sz="1200" dirty="0">
                  <a:solidFill>
                    <a:schemeClr val="accent4">
                      <a:lumMod val="75000"/>
                    </a:schemeClr>
                  </a:solidFill>
                </a:rPr>
                <a:t> zaman kazanırlar.</a:t>
              </a:r>
            </a:p>
            <a:p>
              <a:pPr algn="just">
                <a:lnSpc>
                  <a:spcPct val="150000"/>
                </a:lnSpc>
              </a:pPr>
              <a:br>
                <a:rPr lang="tr-TR" altLang="en-US" sz="1200" dirty="0">
                  <a:solidFill>
                    <a:schemeClr val="accent4">
                      <a:lumMod val="75000"/>
                    </a:schemeClr>
                  </a:solidFill>
                </a:rPr>
              </a:br>
              <a:endParaRPr lang="tr-TR" altLang="en-US" sz="12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6473492" y="4377696"/>
              <a:ext cx="2565213" cy="200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tr-TR" altLang="en-US" sz="1200" dirty="0">
                  <a:solidFill>
                    <a:schemeClr val="accent4">
                      <a:lumMod val="75000"/>
                    </a:schemeClr>
                  </a:solidFill>
                </a:rPr>
                <a:t>Araştırmacılar, zaman</a:t>
              </a:r>
              <a:r>
                <a:rPr lang="en-US" altLang="en-US" sz="1200" dirty="0" err="1">
                  <a:solidFill>
                    <a:schemeClr val="accent4">
                      <a:lumMod val="75000"/>
                    </a:schemeClr>
                  </a:solidFill>
                </a:rPr>
                <a:t>dan</a:t>
              </a:r>
              <a:r>
                <a:rPr lang="tr-TR" altLang="en-US" sz="1200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US" altLang="en-US" sz="1200" dirty="0" err="1">
                  <a:solidFill>
                    <a:schemeClr val="accent4">
                      <a:lumMod val="75000"/>
                    </a:schemeClr>
                  </a:solidFill>
                </a:rPr>
                <a:t>tasarruf</a:t>
              </a:r>
              <a:r>
                <a:rPr lang="en-US" altLang="en-US" sz="1200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US" altLang="en-US" sz="1200" dirty="0" err="1">
                  <a:solidFill>
                    <a:schemeClr val="accent4">
                      <a:lumMod val="75000"/>
                    </a:schemeClr>
                  </a:solidFill>
                </a:rPr>
                <a:t>ederek</a:t>
              </a:r>
              <a:r>
                <a:rPr lang="en-US" altLang="en-US" sz="1200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US" altLang="en-US" sz="1200" dirty="0" err="1">
                  <a:solidFill>
                    <a:schemeClr val="accent4">
                      <a:lumMod val="75000"/>
                    </a:schemeClr>
                  </a:solidFill>
                </a:rPr>
                <a:t>birim</a:t>
              </a:r>
              <a:r>
                <a:rPr lang="en-US" altLang="en-US" sz="1200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US" altLang="en-US" sz="1200" dirty="0" err="1">
                  <a:solidFill>
                    <a:schemeClr val="accent4">
                      <a:lumMod val="75000"/>
                    </a:schemeClr>
                  </a:solidFill>
                </a:rPr>
                <a:t>zamanda</a:t>
              </a:r>
              <a:r>
                <a:rPr lang="tr-TR" altLang="en-US" sz="1200" dirty="0">
                  <a:solidFill>
                    <a:schemeClr val="accent4">
                      <a:lumMod val="75000"/>
                    </a:schemeClr>
                  </a:solidFill>
                </a:rPr>
                <a:t> daha fazla makale yayınl</a:t>
              </a:r>
              <a:r>
                <a:rPr lang="en-US" altLang="en-US" sz="1200" dirty="0" err="1">
                  <a:solidFill>
                    <a:schemeClr val="accent4">
                      <a:lumMod val="75000"/>
                    </a:schemeClr>
                  </a:solidFill>
                </a:rPr>
                <a:t>ar</a:t>
              </a:r>
              <a:r>
                <a:rPr lang="tr-TR" altLang="en-US" sz="1200" dirty="0">
                  <a:solidFill>
                    <a:schemeClr val="accent4">
                      <a:lumMod val="75000"/>
                    </a:schemeClr>
                  </a:solidFill>
                </a:rPr>
                <a:t> ve daha fazla a</a:t>
              </a:r>
              <a:r>
                <a:rPr lang="en-US" altLang="en-US" sz="1200" dirty="0">
                  <a:solidFill>
                    <a:schemeClr val="accent4">
                      <a:lumMod val="75000"/>
                    </a:schemeClr>
                  </a:solidFill>
                </a:rPr>
                <a:t>t</a:t>
              </a:r>
              <a:r>
                <a:rPr lang="tr-TR" altLang="en-US" sz="1200" dirty="0">
                  <a:solidFill>
                    <a:schemeClr val="accent4">
                      <a:lumMod val="75000"/>
                    </a:schemeClr>
                  </a:solidFill>
                </a:rPr>
                <a:t>ı</a:t>
              </a:r>
              <a:r>
                <a:rPr lang="en-US" altLang="en-US" sz="1200" dirty="0">
                  <a:solidFill>
                    <a:schemeClr val="accent4">
                      <a:lumMod val="75000"/>
                    </a:schemeClr>
                  </a:solidFill>
                </a:rPr>
                <a:t>f</a:t>
              </a:r>
              <a:r>
                <a:rPr lang="tr-TR" altLang="en-US" sz="1200" dirty="0">
                  <a:solidFill>
                    <a:schemeClr val="accent4">
                      <a:lumMod val="75000"/>
                    </a:schemeClr>
                  </a:solidFill>
                </a:rPr>
                <a:t> alır.</a:t>
              </a:r>
            </a:p>
            <a:p>
              <a:pPr algn="just">
                <a:lnSpc>
                  <a:spcPct val="150000"/>
                </a:lnSpc>
              </a:pPr>
              <a:br>
                <a:rPr lang="tr-TR" altLang="en-US" sz="1200" dirty="0">
                  <a:solidFill>
                    <a:schemeClr val="accent4">
                      <a:lumMod val="75000"/>
                    </a:schemeClr>
                  </a:solidFill>
                </a:rPr>
              </a:br>
              <a:endParaRPr lang="tr-TR" altLang="en-US" sz="12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9219458" y="4391941"/>
              <a:ext cx="2868922" cy="2277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en-US" sz="1200" dirty="0" err="1">
                  <a:solidFill>
                    <a:schemeClr val="accent4">
                      <a:lumMod val="75000"/>
                    </a:schemeClr>
                  </a:solidFill>
                </a:rPr>
                <a:t>Kurumsal</a:t>
              </a:r>
              <a:r>
                <a:rPr lang="en-US" altLang="en-US" sz="1200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US" altLang="en-US" sz="1200" dirty="0" err="1">
                  <a:solidFill>
                    <a:schemeClr val="accent4">
                      <a:lumMod val="75000"/>
                    </a:schemeClr>
                  </a:solidFill>
                </a:rPr>
                <a:t>itibarda</a:t>
              </a:r>
              <a:r>
                <a:rPr lang="en-US" altLang="en-US" sz="1200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US" altLang="en-US" sz="1200" dirty="0" err="1">
                  <a:solidFill>
                    <a:schemeClr val="accent4">
                      <a:lumMod val="75000"/>
                    </a:schemeClr>
                  </a:solidFill>
                </a:rPr>
                <a:t>ve</a:t>
              </a:r>
              <a:r>
                <a:rPr lang="en-US" altLang="en-US" sz="1200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tr-TR" altLang="en-US" sz="1200" dirty="0">
                  <a:solidFill>
                    <a:schemeClr val="accent4">
                      <a:lumMod val="75000"/>
                    </a:schemeClr>
                  </a:solidFill>
                </a:rPr>
                <a:t>üniversite</a:t>
              </a:r>
              <a:r>
                <a:rPr lang="en-US" altLang="en-US" sz="1200" dirty="0">
                  <a:solidFill>
                    <a:schemeClr val="accent4">
                      <a:lumMod val="75000"/>
                    </a:schemeClr>
                  </a:solidFill>
                </a:rPr>
                <a:t>ye</a:t>
              </a:r>
              <a:r>
                <a:rPr lang="tr-TR" altLang="en-US" sz="1200" dirty="0">
                  <a:solidFill>
                    <a:schemeClr val="accent4">
                      <a:lumMod val="75000"/>
                    </a:schemeClr>
                  </a:solidFill>
                </a:rPr>
                <a:t> bağlı araştırmacılar tarafından alınan atıf</a:t>
              </a:r>
              <a:r>
                <a:rPr lang="en-US" altLang="en-US" sz="1200" dirty="0">
                  <a:solidFill>
                    <a:schemeClr val="accent4">
                      <a:lumMod val="75000"/>
                    </a:schemeClr>
                  </a:solidFill>
                </a:rPr>
                <a:t>lar</a:t>
              </a:r>
              <a:r>
                <a:rPr lang="tr-TR" altLang="en-US" sz="1200" dirty="0">
                  <a:solidFill>
                    <a:schemeClr val="accent4">
                      <a:lumMod val="75000"/>
                    </a:schemeClr>
                  </a:solidFill>
                </a:rPr>
                <a:t>ı</a:t>
              </a:r>
              <a:r>
                <a:rPr lang="en-US" altLang="en-US" sz="1200" dirty="0">
                  <a:solidFill>
                    <a:schemeClr val="accent4">
                      <a:lumMod val="75000"/>
                    </a:schemeClr>
                  </a:solidFill>
                </a:rPr>
                <a:t>n art</a:t>
              </a:r>
              <a:r>
                <a:rPr lang="tr-TR" altLang="en-US" sz="1200" dirty="0">
                  <a:solidFill>
                    <a:schemeClr val="accent4">
                      <a:lumMod val="75000"/>
                    </a:schemeClr>
                  </a:solidFill>
                </a:rPr>
                <a:t>ışı </a:t>
              </a:r>
              <a:r>
                <a:rPr lang="en-US" altLang="en-US" sz="1200" dirty="0" err="1">
                  <a:solidFill>
                    <a:schemeClr val="accent4">
                      <a:lumMod val="75000"/>
                    </a:schemeClr>
                  </a:solidFill>
                </a:rPr>
                <a:t>ile</a:t>
              </a:r>
              <a:r>
                <a:rPr lang="en-US" altLang="en-US" sz="1200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tr-TR" altLang="en-US" sz="1200" dirty="0">
                  <a:solidFill>
                    <a:schemeClr val="accent4">
                      <a:lumMod val="75000"/>
                    </a:schemeClr>
                  </a:solidFill>
                </a:rPr>
                <a:t>üniversite</a:t>
              </a:r>
              <a:r>
                <a:rPr lang="en-US" altLang="en-US" sz="1200" dirty="0" err="1">
                  <a:solidFill>
                    <a:schemeClr val="accent4">
                      <a:lumMod val="75000"/>
                    </a:schemeClr>
                  </a:solidFill>
                </a:rPr>
                <a:t>nin</a:t>
              </a:r>
              <a:r>
                <a:rPr lang="en-US" altLang="en-US" sz="1200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tr-TR" altLang="en-US" sz="1200" dirty="0">
                  <a:solidFill>
                    <a:schemeClr val="accent4">
                      <a:lumMod val="75000"/>
                    </a:schemeClr>
                  </a:solidFill>
                </a:rPr>
                <a:t>sıralaması</a:t>
              </a:r>
              <a:r>
                <a:rPr lang="en-US" altLang="en-US" sz="1200" dirty="0" err="1">
                  <a:solidFill>
                    <a:schemeClr val="accent4">
                      <a:lumMod val="75000"/>
                    </a:schemeClr>
                  </a:solidFill>
                </a:rPr>
                <a:t>nda</a:t>
              </a:r>
              <a:r>
                <a:rPr lang="en-US" altLang="en-US" sz="1200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US" altLang="en-US" sz="1200" dirty="0" err="1">
                  <a:solidFill>
                    <a:schemeClr val="accent4">
                      <a:lumMod val="75000"/>
                    </a:schemeClr>
                  </a:solidFill>
                </a:rPr>
                <a:t>iyile</a:t>
              </a:r>
              <a:r>
                <a:rPr lang="tr-TR" altLang="en-US" sz="1200" dirty="0">
                  <a:solidFill>
                    <a:schemeClr val="accent4">
                      <a:lumMod val="75000"/>
                    </a:schemeClr>
                  </a:solidFill>
                </a:rPr>
                <a:t>ş</a:t>
              </a:r>
              <a:r>
                <a:rPr lang="en-US" altLang="en-US" sz="1200" dirty="0">
                  <a:solidFill>
                    <a:schemeClr val="accent4">
                      <a:lumMod val="75000"/>
                    </a:schemeClr>
                  </a:solidFill>
                </a:rPr>
                <a:t>me </a:t>
              </a:r>
              <a:r>
                <a:rPr lang="en-US" altLang="en-US" sz="1200" dirty="0" err="1">
                  <a:solidFill>
                    <a:schemeClr val="accent4">
                      <a:lumMod val="75000"/>
                    </a:schemeClr>
                  </a:solidFill>
                </a:rPr>
                <a:t>sa</a:t>
              </a:r>
              <a:r>
                <a:rPr lang="tr-TR" altLang="en-US" sz="1200" dirty="0">
                  <a:solidFill>
                    <a:schemeClr val="accent4">
                      <a:lumMod val="75000"/>
                    </a:schemeClr>
                  </a:solidFill>
                </a:rPr>
                <a:t>ğ</a:t>
              </a:r>
              <a:r>
                <a:rPr lang="en-US" altLang="en-US" sz="1200" dirty="0" err="1">
                  <a:solidFill>
                    <a:schemeClr val="accent4">
                      <a:lumMod val="75000"/>
                    </a:schemeClr>
                  </a:solidFill>
                </a:rPr>
                <a:t>lan</a:t>
              </a:r>
              <a:r>
                <a:rPr lang="tr-TR" altLang="en-US" sz="1200" dirty="0">
                  <a:solidFill>
                    <a:schemeClr val="accent4">
                      <a:lumMod val="75000"/>
                    </a:schemeClr>
                  </a:solidFill>
                </a:rPr>
                <a:t>ı</a:t>
              </a:r>
              <a:r>
                <a:rPr lang="en-US" altLang="en-US" sz="1200" dirty="0">
                  <a:solidFill>
                    <a:schemeClr val="accent4">
                      <a:lumMod val="75000"/>
                    </a:schemeClr>
                  </a:solidFill>
                </a:rPr>
                <a:t>r.  </a:t>
              </a:r>
              <a:r>
                <a:rPr lang="tr-TR" altLang="en-US" sz="1200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</a:p>
            <a:p>
              <a:pPr>
                <a:lnSpc>
                  <a:spcPct val="150000"/>
                </a:lnSpc>
              </a:pPr>
              <a:br>
                <a:rPr lang="tr-TR" altLang="en-US" sz="1200" dirty="0">
                  <a:solidFill>
                    <a:schemeClr val="accent4">
                      <a:lumMod val="75000"/>
                    </a:schemeClr>
                  </a:solidFill>
                </a:rPr>
              </a:br>
              <a:endParaRPr lang="tr-TR" altLang="en-US" sz="12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3851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43" y="279078"/>
            <a:ext cx="11495314" cy="738664"/>
          </a:xfrm>
        </p:spPr>
        <p:txBody>
          <a:bodyPr/>
          <a:lstStyle/>
          <a:p>
            <a:r>
              <a:rPr lang="en-US" sz="2400" dirty="0" err="1"/>
              <a:t>Yönetici</a:t>
            </a:r>
            <a:r>
              <a:rPr lang="en-US" sz="2400" dirty="0"/>
              <a:t> </a:t>
            </a:r>
            <a:r>
              <a:rPr lang="en-US" sz="2400" dirty="0" err="1"/>
              <a:t>Paneli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makalelerin</a:t>
            </a:r>
            <a:r>
              <a:rPr lang="en-US" sz="2400" dirty="0"/>
              <a:t> </a:t>
            </a:r>
            <a:r>
              <a:rPr lang="en-US" sz="2400" dirty="0" err="1"/>
              <a:t>yapısal</a:t>
            </a:r>
            <a:r>
              <a:rPr lang="en-US" sz="2400" dirty="0"/>
              <a:t> </a:t>
            </a:r>
            <a:r>
              <a:rPr lang="en-US" sz="2400" dirty="0" err="1"/>
              <a:t>kalitesine</a:t>
            </a:r>
            <a:r>
              <a:rPr lang="en-US" sz="2400" dirty="0"/>
              <a:t> </a:t>
            </a:r>
            <a:r>
              <a:rPr lang="en-US" sz="2400" dirty="0" err="1"/>
              <a:t>ilişkin</a:t>
            </a:r>
            <a:r>
              <a:rPr lang="en-US" sz="2400" dirty="0"/>
              <a:t> </a:t>
            </a:r>
            <a:r>
              <a:rPr lang="en-US" sz="2400" dirty="0" err="1"/>
              <a:t>genel</a:t>
            </a:r>
            <a:r>
              <a:rPr lang="en-US" sz="2400" dirty="0"/>
              <a:t> </a:t>
            </a:r>
            <a:r>
              <a:rPr lang="en-US" sz="2400" dirty="0" err="1"/>
              <a:t>tablo</a:t>
            </a:r>
            <a:r>
              <a:rPr lang="en-US" sz="2400" dirty="0"/>
              <a:t>, </a:t>
            </a:r>
            <a:r>
              <a:rPr lang="en-US" sz="2400" dirty="0" err="1"/>
              <a:t>Kurum</a:t>
            </a:r>
            <a:r>
              <a:rPr lang="en-US" sz="2400" dirty="0"/>
              <a:t> </a:t>
            </a:r>
            <a:r>
              <a:rPr lang="en-US" sz="2400" dirty="0" err="1"/>
              <a:t>yöneticilerinin</a:t>
            </a:r>
            <a:r>
              <a:rPr lang="en-US" sz="2400" dirty="0"/>
              <a:t> </a:t>
            </a:r>
            <a:r>
              <a:rPr lang="en-US" sz="2400" dirty="0" err="1"/>
              <a:t>bilgisine</a:t>
            </a:r>
            <a:r>
              <a:rPr lang="en-US" sz="2400" dirty="0"/>
              <a:t> </a:t>
            </a:r>
            <a:r>
              <a:rPr lang="en-US" sz="2400" dirty="0" err="1"/>
              <a:t>sunulur</a:t>
            </a:r>
            <a:r>
              <a:rPr lang="en-US" sz="2400" dirty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943" y="1385799"/>
            <a:ext cx="10225402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Genel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üniversite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ortalamasının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analizi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ve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b</a:t>
            </a:r>
            <a:r>
              <a:rPr lang="tr-TR" altLang="en-US" sz="1400" dirty="0">
                <a:solidFill>
                  <a:schemeClr val="accent4">
                    <a:lumMod val="75000"/>
                  </a:schemeClr>
                </a:solidFill>
              </a:rPr>
              <a:t>ö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lüm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bazlı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kar</a:t>
            </a:r>
            <a:r>
              <a:rPr lang="tr-TR" altLang="en-US" sz="1400" dirty="0">
                <a:solidFill>
                  <a:schemeClr val="accent4">
                    <a:lumMod val="75000"/>
                  </a:schemeClr>
                </a:solidFill>
              </a:rPr>
              <a:t>ş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ıla</a:t>
            </a:r>
            <a:r>
              <a:rPr lang="tr-TR" altLang="en-US" sz="1400" dirty="0">
                <a:solidFill>
                  <a:schemeClr val="accent4">
                    <a:lumMod val="75000"/>
                  </a:schemeClr>
                </a:solidFill>
              </a:rPr>
              <a:t>ş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tırmalar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ile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Kurum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içi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akademik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eğitim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/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seminer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planlamasının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odaklı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hale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getirilmesine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katkı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sağlanır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Erken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uyarı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sistemi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320" y="2716770"/>
            <a:ext cx="4970937" cy="31949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9943" y="3084827"/>
            <a:ext cx="1224621" cy="143221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0B43F3-9E37-2F58-BA3F-76747915EECC}"/>
              </a:ext>
            </a:extLst>
          </p:cNvPr>
          <p:cNvGrpSpPr/>
          <p:nvPr/>
        </p:nvGrpSpPr>
        <p:grpSpPr>
          <a:xfrm>
            <a:off x="651012" y="2753449"/>
            <a:ext cx="6419699" cy="3230065"/>
            <a:chOff x="660951" y="2716770"/>
            <a:chExt cx="6419699" cy="32300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D00F45F-715F-2E04-E9D4-1DCF46624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951" y="2716770"/>
              <a:ext cx="6419699" cy="323006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F98B81-9727-35B0-9758-2869FC88851C}"/>
                </a:ext>
              </a:extLst>
            </p:cNvPr>
            <p:cNvSpPr/>
            <p:nvPr/>
          </p:nvSpPr>
          <p:spPr>
            <a:xfrm>
              <a:off x="1306993" y="3084827"/>
              <a:ext cx="253450" cy="143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66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0F988-0180-46D9-89E6-0AE80653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3" y="432965"/>
            <a:ext cx="11495314" cy="430887"/>
          </a:xfrm>
        </p:spPr>
        <p:txBody>
          <a:bodyPr>
            <a:spAutoFit/>
          </a:bodyPr>
          <a:lstStyle/>
          <a:p>
            <a:r>
              <a:rPr lang="en-US" dirty="0"/>
              <a:t>PoolText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225E29-02DB-4CB8-B0E7-F4A35AC07AD8}"/>
              </a:ext>
            </a:extLst>
          </p:cNvPr>
          <p:cNvSpPr txBox="1"/>
          <p:nvPr/>
        </p:nvSpPr>
        <p:spPr>
          <a:xfrm>
            <a:off x="1350768" y="3262556"/>
            <a:ext cx="9361127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PoolText, </a:t>
            </a:r>
            <a:r>
              <a:rPr lang="en-US" sz="2400" dirty="0" err="1">
                <a:solidFill>
                  <a:schemeClr val="bg1"/>
                </a:solidFill>
              </a:rPr>
              <a:t>bilimsel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makalelerin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yapısal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bazda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objektif</a:t>
            </a:r>
            <a:r>
              <a:rPr lang="en-US" sz="2400" dirty="0">
                <a:solidFill>
                  <a:schemeClr val="bg1"/>
                </a:solidFill>
              </a:rPr>
              <a:t> değerlendirmesini </a:t>
            </a:r>
            <a:r>
              <a:rPr lang="en-US" sz="2400" dirty="0" err="1">
                <a:solidFill>
                  <a:schemeClr val="bg1"/>
                </a:solidFill>
              </a:rPr>
              <a:t>yapan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bilimsel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yayın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süreçlerinin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etkinliğini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araştırmacılar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için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artıran</a:t>
            </a:r>
            <a:r>
              <a:rPr lang="en-US" sz="2400" dirty="0">
                <a:solidFill>
                  <a:schemeClr val="bg1"/>
                </a:solidFill>
              </a:rPr>
              <a:t> Ankara </a:t>
            </a:r>
            <a:r>
              <a:rPr lang="en-US" sz="2400" dirty="0" err="1">
                <a:solidFill>
                  <a:schemeClr val="bg1"/>
                </a:solidFill>
              </a:rPr>
              <a:t>ve</a:t>
            </a:r>
            <a:r>
              <a:rPr lang="en-US" sz="2400" dirty="0">
                <a:solidFill>
                  <a:schemeClr val="bg1"/>
                </a:solidFill>
              </a:rPr>
              <a:t> Boston </a:t>
            </a:r>
            <a:r>
              <a:rPr lang="en-US" sz="2400" dirty="0" err="1">
                <a:solidFill>
                  <a:schemeClr val="bg1"/>
                </a:solidFill>
              </a:rPr>
              <a:t>merkezli</a:t>
            </a:r>
            <a:r>
              <a:rPr lang="en-US" sz="2400" dirty="0">
                <a:solidFill>
                  <a:schemeClr val="bg1"/>
                </a:solidFill>
              </a:rPr>
              <a:t>, MIT (Massachusetts Institute of Technology) VMS </a:t>
            </a:r>
            <a:r>
              <a:rPr lang="en-US" sz="2400" dirty="0" err="1">
                <a:solidFill>
                  <a:schemeClr val="bg1"/>
                </a:solidFill>
              </a:rPr>
              <a:t>destekli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bir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teknoloji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platformudur</a:t>
            </a:r>
            <a:r>
              <a:rPr lang="en-US" sz="2400" dirty="0">
                <a:solidFill>
                  <a:schemeClr val="bg1"/>
                </a:solidFill>
              </a:rPr>
              <a:t>.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77" y="1425178"/>
            <a:ext cx="3954053" cy="1507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378" y="1156001"/>
            <a:ext cx="2406901" cy="160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8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4C875817-0C51-414F-BFF4-5FD4AB088237}"/>
              </a:ext>
            </a:extLst>
          </p:cNvPr>
          <p:cNvSpPr/>
          <p:nvPr/>
        </p:nvSpPr>
        <p:spPr>
          <a:xfrm rot="10800000" flipH="1" flipV="1">
            <a:off x="0" y="6803135"/>
            <a:ext cx="5156200" cy="54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F2BBA-3CF9-4822-A932-19837C40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10" y="443983"/>
            <a:ext cx="11495314" cy="430887"/>
          </a:xfrm>
        </p:spPr>
        <p:txBody>
          <a:bodyPr/>
          <a:lstStyle/>
          <a:p>
            <a:r>
              <a:rPr lang="tr-TR" altLang="en-US" dirty="0"/>
              <a:t>Ü</a:t>
            </a:r>
            <a:r>
              <a:rPr lang="en-US" dirty="0" err="1"/>
              <a:t>niversiteler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tr-TR" altLang="en-US" dirty="0"/>
              <a:t>ç</a:t>
            </a:r>
            <a:r>
              <a:rPr lang="en-US" dirty="0"/>
              <a:t>in </a:t>
            </a:r>
            <a:r>
              <a:rPr lang="en-US" dirty="0" err="1"/>
              <a:t>PoolText</a:t>
            </a:r>
            <a:r>
              <a:rPr lang="en-US" dirty="0"/>
              <a:t> Report - </a:t>
            </a:r>
            <a:r>
              <a:rPr lang="en-US" dirty="0" err="1"/>
              <a:t>Kullanım</a:t>
            </a:r>
            <a:r>
              <a:rPr lang="en-US" dirty="0"/>
              <a:t> </a:t>
            </a:r>
            <a:r>
              <a:rPr lang="en-US" dirty="0" err="1"/>
              <a:t>Senaryoları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4010" y="1768542"/>
            <a:ext cx="10634238" cy="3293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endParaRPr lang="en-US" sz="1600" dirty="0"/>
          </a:p>
          <a:p>
            <a:pPr indent="-342900" algn="just">
              <a:buFont typeface="Arial" panose="020B0604020202020204" pitchFamily="34" charset="0"/>
              <a:buChar char="•"/>
            </a:pP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</a:rPr>
              <a:t>Akademisyenlerin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</a:rPr>
              <a:t>makalelerini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</a:rPr>
              <a:t>hedefledikleri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</a:rPr>
              <a:t>dergiye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</a:rPr>
              <a:t>g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ö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</a:rPr>
              <a:t>ndermeden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</a:rPr>
              <a:t>evvel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</a:rPr>
              <a:t>PoolText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</a:rPr>
              <a:t> Report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</a:rPr>
              <a:t>ile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</a:rPr>
              <a:t>kontrol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</a:rPr>
              <a:t>etmeleri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pPr indent="-34290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pPr indent="-34290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pPr indent="-34290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pPr indent="-342900" algn="just">
              <a:buFont typeface="Arial" panose="020B0604020202020204" pitchFamily="34" charset="0"/>
              <a:buChar char="•"/>
            </a:pPr>
            <a:r>
              <a:rPr lang="tr-TR" altLang="en-US" sz="1600" dirty="0">
                <a:solidFill>
                  <a:schemeClr val="accent4">
                    <a:lumMod val="75000"/>
                  </a:schemeClr>
                </a:solidFill>
              </a:rPr>
              <a:t>Ü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niversitelerin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akademik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yazım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merkezlerine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düzeltme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iyileştirme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için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gönderilen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makalelerin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önce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PoolText Report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filtresinden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geçirilmesi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ile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ilgili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merkezin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verimliliğinin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artırılması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indent="-34290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pPr indent="-34290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pPr indent="-34290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pPr indent="-342900" algn="just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Öğrencilerin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makalelerini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hocalarının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değerlendirmesine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sunmadan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evvel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PoolText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Report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ile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düzenlemeleri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8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4C875817-0C51-414F-BFF4-5FD4AB088237}"/>
              </a:ext>
            </a:extLst>
          </p:cNvPr>
          <p:cNvSpPr/>
          <p:nvPr/>
        </p:nvSpPr>
        <p:spPr>
          <a:xfrm rot="10800000" flipH="1" flipV="1">
            <a:off x="0" y="6803135"/>
            <a:ext cx="5156200" cy="54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F2BBA-3CF9-4822-A932-19837C40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10" y="443983"/>
            <a:ext cx="11495314" cy="430887"/>
          </a:xfrm>
        </p:spPr>
        <p:txBody>
          <a:bodyPr/>
          <a:lstStyle/>
          <a:p>
            <a:r>
              <a:rPr lang="tr-TR" altLang="en-US" dirty="0"/>
              <a:t>Ü</a:t>
            </a:r>
            <a:r>
              <a:rPr lang="en-US" dirty="0" err="1"/>
              <a:t>niversiteler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tr-TR" altLang="en-US" dirty="0"/>
              <a:t>ç</a:t>
            </a:r>
            <a:r>
              <a:rPr lang="en-US" dirty="0"/>
              <a:t>in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Çıktılar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010" y="1919082"/>
            <a:ext cx="1091770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Y</a:t>
            </a:r>
            <a:r>
              <a:rPr lang="en-US" dirty="0" err="1"/>
              <a:t>ayınların</a:t>
            </a:r>
            <a:r>
              <a:rPr lang="en-US" dirty="0"/>
              <a:t> </a:t>
            </a:r>
            <a:r>
              <a:rPr lang="en-US" b="1" dirty="0" err="1"/>
              <a:t>kalitesi</a:t>
            </a:r>
            <a:r>
              <a:rPr lang="en-US" b="1" dirty="0"/>
              <a:t> </a:t>
            </a:r>
            <a:r>
              <a:rPr lang="en-US" b="1" dirty="0" err="1"/>
              <a:t>ile</a:t>
            </a:r>
            <a:r>
              <a:rPr lang="en-US" b="1" dirty="0"/>
              <a:t> </a:t>
            </a:r>
            <a:r>
              <a:rPr lang="en-US" b="1" dirty="0" err="1"/>
              <a:t>birlikte</a:t>
            </a:r>
            <a:r>
              <a:rPr lang="en-US" b="1" dirty="0"/>
              <a:t> </a:t>
            </a:r>
            <a:r>
              <a:rPr lang="en-US" b="1" dirty="0" err="1"/>
              <a:t>yayın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atıf</a:t>
            </a:r>
            <a:r>
              <a:rPr lang="en-US" b="1" dirty="0"/>
              <a:t> </a:t>
            </a:r>
            <a:r>
              <a:rPr lang="en-US" b="1" dirty="0" err="1"/>
              <a:t>sayısında</a:t>
            </a:r>
            <a:r>
              <a:rPr lang="en-US" b="1" dirty="0"/>
              <a:t> </a:t>
            </a:r>
            <a:r>
              <a:rPr lang="en-US" b="1" dirty="0" err="1"/>
              <a:t>artışa</a:t>
            </a:r>
            <a:r>
              <a:rPr lang="en-US" dirty="0"/>
              <a:t> </a:t>
            </a:r>
            <a:r>
              <a:rPr lang="en-US" dirty="0" err="1"/>
              <a:t>katkı</a:t>
            </a:r>
            <a:r>
              <a:rPr lang="en-US" dirty="0"/>
              <a:t> </a:t>
            </a:r>
            <a:r>
              <a:rPr lang="en-US" dirty="0" err="1"/>
              <a:t>sağlar</a:t>
            </a:r>
            <a:r>
              <a:rPr lang="en-US" dirty="0"/>
              <a:t>.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indent="-342900">
              <a:buFont typeface="Arial" panose="020B0604020202020204" pitchFamily="34" charset="0"/>
              <a:buChar char="•"/>
            </a:pPr>
            <a:r>
              <a:rPr lang="tr-TR" altLang="en-US" dirty="0">
                <a:solidFill>
                  <a:schemeClr val="accent4">
                    <a:lumMod val="75000"/>
                  </a:schemeClr>
                </a:solidFill>
              </a:rPr>
              <a:t>Ü</a:t>
            </a:r>
            <a:r>
              <a:rPr lang="en-US" dirty="0" err="1"/>
              <a:t>niversitelerin</a:t>
            </a:r>
            <a:r>
              <a:rPr lang="en-US" dirty="0"/>
              <a:t> </a:t>
            </a:r>
            <a:r>
              <a:rPr lang="en-US" b="1" dirty="0" err="1"/>
              <a:t>ulusal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uluslararası</a:t>
            </a:r>
            <a:r>
              <a:rPr lang="en-US" b="1" dirty="0"/>
              <a:t> </a:t>
            </a:r>
            <a:r>
              <a:rPr lang="en-US" b="1" dirty="0" err="1"/>
              <a:t>sıralamalarını</a:t>
            </a:r>
            <a:r>
              <a:rPr lang="en-US" b="1" dirty="0"/>
              <a:t> </a:t>
            </a:r>
            <a:r>
              <a:rPr lang="en-US" b="1" dirty="0" err="1"/>
              <a:t>iyileştirmeye</a:t>
            </a:r>
            <a:r>
              <a:rPr lang="en-US" b="1" dirty="0"/>
              <a:t> </a:t>
            </a:r>
            <a:r>
              <a:rPr lang="en-US" dirty="0" err="1"/>
              <a:t>yardımcı</a:t>
            </a:r>
            <a:r>
              <a:rPr lang="en-US" dirty="0"/>
              <a:t> </a:t>
            </a:r>
            <a:r>
              <a:rPr lang="en-US" dirty="0" err="1"/>
              <a:t>olur</a:t>
            </a:r>
            <a:r>
              <a:rPr lang="en-US" dirty="0"/>
              <a:t>.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dirty="0" err="1"/>
              <a:t>Kurum</a:t>
            </a:r>
            <a:r>
              <a:rPr lang="en-US" dirty="0"/>
              <a:t> </a:t>
            </a:r>
            <a:r>
              <a:rPr lang="en-US" dirty="0" err="1"/>
              <a:t>içi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b="1" dirty="0" err="1"/>
              <a:t>eğitim</a:t>
            </a:r>
            <a:r>
              <a:rPr lang="en-US" b="1" dirty="0"/>
              <a:t>/</a:t>
            </a:r>
            <a:r>
              <a:rPr lang="en-US" b="1" dirty="0" err="1"/>
              <a:t>seminer</a:t>
            </a:r>
            <a:r>
              <a:rPr lang="en-US" b="1" dirty="0"/>
              <a:t> </a:t>
            </a:r>
            <a:r>
              <a:rPr lang="en-US" b="1" dirty="0" err="1"/>
              <a:t>planlamasının</a:t>
            </a:r>
            <a:r>
              <a:rPr lang="en-US" b="1" dirty="0"/>
              <a:t> </a:t>
            </a:r>
            <a:r>
              <a:rPr lang="en-US" b="1" dirty="0" err="1"/>
              <a:t>odaklı</a:t>
            </a:r>
            <a:r>
              <a:rPr lang="en-US" b="1" dirty="0"/>
              <a:t> hale </a:t>
            </a:r>
            <a:r>
              <a:rPr lang="en-US" b="1" dirty="0" err="1"/>
              <a:t>getirilmesi</a:t>
            </a:r>
            <a:r>
              <a:rPr lang="en-US" dirty="0"/>
              <a:t> </a:t>
            </a:r>
            <a:r>
              <a:rPr lang="en-US" dirty="0" err="1"/>
              <a:t>sağlanır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1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8EF2BBA-3CF9-4822-A932-19837C403C03}"/>
              </a:ext>
            </a:extLst>
          </p:cNvPr>
          <p:cNvSpPr txBox="1">
            <a:spLocks/>
          </p:cNvSpPr>
          <p:nvPr/>
        </p:nvSpPr>
        <p:spPr>
          <a:xfrm>
            <a:off x="446911" y="2862258"/>
            <a:ext cx="11247120" cy="3323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d-ID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174E77"/>
                </a:solidFill>
              </a:rPr>
              <a:t>PoolText </a:t>
            </a:r>
            <a:r>
              <a:rPr lang="en-US" sz="2400" dirty="0" err="1">
                <a:solidFill>
                  <a:srgbClr val="174E77"/>
                </a:solidFill>
              </a:rPr>
              <a:t>Makale</a:t>
            </a:r>
            <a:r>
              <a:rPr lang="en-US" sz="2400" dirty="0">
                <a:solidFill>
                  <a:srgbClr val="174E77"/>
                </a:solidFill>
              </a:rPr>
              <a:t> </a:t>
            </a:r>
            <a:r>
              <a:rPr lang="en-US" sz="2400" dirty="0" err="1">
                <a:solidFill>
                  <a:srgbClr val="174E77"/>
                </a:solidFill>
              </a:rPr>
              <a:t>Raporu</a:t>
            </a:r>
            <a:r>
              <a:rPr lang="en-US" sz="2400" dirty="0">
                <a:solidFill>
                  <a:srgbClr val="174E77"/>
                </a:solidFill>
              </a:rPr>
              <a:t> </a:t>
            </a:r>
            <a:r>
              <a:rPr lang="en-US" sz="2400" dirty="0" err="1">
                <a:solidFill>
                  <a:srgbClr val="174E77"/>
                </a:solidFill>
              </a:rPr>
              <a:t>kullanımı</a:t>
            </a:r>
            <a:r>
              <a:rPr lang="en-US" sz="2400" dirty="0">
                <a:solidFill>
                  <a:srgbClr val="174E77"/>
                </a:solidFill>
              </a:rPr>
              <a:t> </a:t>
            </a:r>
            <a:r>
              <a:rPr lang="en-US" sz="2400" dirty="0" err="1">
                <a:solidFill>
                  <a:srgbClr val="174E77"/>
                </a:solidFill>
              </a:rPr>
              <a:t>için</a:t>
            </a:r>
            <a:r>
              <a:rPr lang="en-US" sz="2400" dirty="0">
                <a:solidFill>
                  <a:srgbClr val="174E77"/>
                </a:solidFill>
              </a:rPr>
              <a:t> </a:t>
            </a:r>
            <a:r>
              <a:rPr lang="en-US" sz="2400" dirty="0" err="1">
                <a:solidFill>
                  <a:srgbClr val="174E77"/>
                </a:solidFill>
              </a:rPr>
              <a:t>atılması</a:t>
            </a:r>
            <a:r>
              <a:rPr lang="en-US" sz="2400" dirty="0">
                <a:solidFill>
                  <a:srgbClr val="174E77"/>
                </a:solidFill>
              </a:rPr>
              <a:t> </a:t>
            </a:r>
            <a:r>
              <a:rPr lang="en-US" sz="2400" dirty="0" err="1">
                <a:solidFill>
                  <a:srgbClr val="174E77"/>
                </a:solidFill>
              </a:rPr>
              <a:t>gereken</a:t>
            </a:r>
            <a:r>
              <a:rPr lang="en-US" sz="2400" dirty="0">
                <a:solidFill>
                  <a:srgbClr val="174E77"/>
                </a:solidFill>
              </a:rPr>
              <a:t> </a:t>
            </a:r>
            <a:r>
              <a:rPr lang="en-US" sz="2400" dirty="0" err="1">
                <a:solidFill>
                  <a:srgbClr val="174E77"/>
                </a:solidFill>
              </a:rPr>
              <a:t>adımlar</a:t>
            </a:r>
            <a:endParaRPr lang="en-US" sz="2400" dirty="0">
              <a:solidFill>
                <a:srgbClr val="174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40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43" y="432966"/>
            <a:ext cx="11495314" cy="430887"/>
          </a:xfrm>
        </p:spPr>
        <p:txBody>
          <a:bodyPr/>
          <a:lstStyle/>
          <a:p>
            <a:r>
              <a:rPr lang="en-US" dirty="0" err="1">
                <a:solidFill>
                  <a:srgbClr val="174E77"/>
                </a:solidFill>
              </a:rPr>
              <a:t>Kullanıcı</a:t>
            </a:r>
            <a:r>
              <a:rPr lang="en-US" dirty="0">
                <a:solidFill>
                  <a:srgbClr val="174E77"/>
                </a:solidFill>
              </a:rPr>
              <a:t> </a:t>
            </a:r>
            <a:r>
              <a:rPr lang="en-US" dirty="0" err="1">
                <a:solidFill>
                  <a:srgbClr val="174E77"/>
                </a:solidFill>
              </a:rPr>
              <a:t>Kaydı</a:t>
            </a:r>
            <a:r>
              <a:rPr lang="en-US" dirty="0">
                <a:solidFill>
                  <a:srgbClr val="174E77"/>
                </a:solidFill>
              </a:rPr>
              <a:t> </a:t>
            </a:r>
            <a:r>
              <a:rPr lang="en-US" dirty="0" err="1">
                <a:solidFill>
                  <a:srgbClr val="174E77"/>
                </a:solidFill>
              </a:rPr>
              <a:t>Oluşturma</a:t>
            </a:r>
            <a:endParaRPr lang="en-US" dirty="0">
              <a:solidFill>
                <a:srgbClr val="174E7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7734" y="2090172"/>
            <a:ext cx="53825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Kurumsal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e-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posta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adresinizi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kullanarak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PoolText’e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kaydolun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.  </a:t>
            </a:r>
            <a:r>
              <a:rPr lang="en-US" sz="1200" u="sng" dirty="0">
                <a:hlinkClick r:id="rId2"/>
              </a:rPr>
              <a:t>https://author.pooltext.com/tr/kayit</a:t>
            </a:r>
            <a:endParaRPr lang="en-US" sz="12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Kayıt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İşleminizi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tamamlamanızı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takip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eden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birkaç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dakika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içinde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size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ücretsiz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rapor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alabileceğinizi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belirten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bir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bilgilendirme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e-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postası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gönderilecek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ve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panelinizin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üst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bölümünde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kurumunuzla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yaptığımız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anlaşmayı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gösteren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bir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bilgilendirme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yer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alacaktır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863853"/>
            <a:ext cx="3814715" cy="489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62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8EF2BBA-3CF9-4822-A932-19837C403C03}"/>
              </a:ext>
            </a:extLst>
          </p:cNvPr>
          <p:cNvSpPr txBox="1">
            <a:spLocks/>
          </p:cNvSpPr>
          <p:nvPr/>
        </p:nvSpPr>
        <p:spPr>
          <a:xfrm>
            <a:off x="31300" y="2625955"/>
            <a:ext cx="11495314" cy="4431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d-ID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74E77"/>
                </a:solidFill>
              </a:rPr>
              <a:t>PoolText </a:t>
            </a:r>
            <a:r>
              <a:rPr lang="en-US" sz="3200" dirty="0" err="1">
                <a:solidFill>
                  <a:srgbClr val="174E77"/>
                </a:solidFill>
              </a:rPr>
              <a:t>Makale</a:t>
            </a:r>
            <a:r>
              <a:rPr lang="en-US" sz="3200" dirty="0">
                <a:solidFill>
                  <a:srgbClr val="174E77"/>
                </a:solidFill>
              </a:rPr>
              <a:t> </a:t>
            </a:r>
            <a:r>
              <a:rPr lang="en-US" sz="3200" dirty="0" err="1">
                <a:solidFill>
                  <a:srgbClr val="174E77"/>
                </a:solidFill>
              </a:rPr>
              <a:t>Raporu</a:t>
            </a:r>
            <a:r>
              <a:rPr lang="en-US" sz="3200" dirty="0">
                <a:solidFill>
                  <a:srgbClr val="174E77"/>
                </a:solidFill>
              </a:rPr>
              <a:t> - </a:t>
            </a:r>
            <a:r>
              <a:rPr lang="en-US" sz="3200" dirty="0" err="1">
                <a:solidFill>
                  <a:srgbClr val="174E77"/>
                </a:solidFill>
              </a:rPr>
              <a:t>Adımlar</a:t>
            </a:r>
            <a:endParaRPr lang="en-US" sz="3200" dirty="0">
              <a:solidFill>
                <a:srgbClr val="174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62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43" y="432966"/>
            <a:ext cx="11495314" cy="430887"/>
          </a:xfrm>
        </p:spPr>
        <p:txBody>
          <a:bodyPr/>
          <a:lstStyle/>
          <a:p>
            <a:r>
              <a:rPr lang="en-US" dirty="0">
                <a:solidFill>
                  <a:srgbClr val="174E77"/>
                </a:solidFill>
              </a:rPr>
              <a:t>PoolText </a:t>
            </a:r>
            <a:r>
              <a:rPr lang="en-US" dirty="0" err="1">
                <a:solidFill>
                  <a:srgbClr val="174E77"/>
                </a:solidFill>
              </a:rPr>
              <a:t>İşbirliği</a:t>
            </a:r>
            <a:r>
              <a:rPr lang="en-US" dirty="0">
                <a:solidFill>
                  <a:srgbClr val="174E77"/>
                </a:solidFill>
              </a:rPr>
              <a:t> – </a:t>
            </a:r>
            <a:r>
              <a:rPr lang="en-US" dirty="0" err="1">
                <a:solidFill>
                  <a:srgbClr val="174E77"/>
                </a:solidFill>
              </a:rPr>
              <a:t>Makale</a:t>
            </a:r>
            <a:r>
              <a:rPr lang="en-US" dirty="0">
                <a:solidFill>
                  <a:srgbClr val="174E77"/>
                </a:solidFill>
              </a:rPr>
              <a:t> </a:t>
            </a:r>
            <a:r>
              <a:rPr lang="en-US" dirty="0" err="1">
                <a:solidFill>
                  <a:srgbClr val="174E77"/>
                </a:solidFill>
              </a:rPr>
              <a:t>Raporu</a:t>
            </a:r>
            <a:r>
              <a:rPr lang="en-US" dirty="0">
                <a:solidFill>
                  <a:srgbClr val="174E77"/>
                </a:solidFill>
              </a:rPr>
              <a:t> </a:t>
            </a:r>
            <a:r>
              <a:rPr lang="en-US" dirty="0" err="1">
                <a:solidFill>
                  <a:srgbClr val="174E77"/>
                </a:solidFill>
              </a:rPr>
              <a:t>Alımı</a:t>
            </a:r>
            <a:r>
              <a:rPr lang="en-US" dirty="0">
                <a:solidFill>
                  <a:srgbClr val="174E77"/>
                </a:solidFill>
              </a:rPr>
              <a:t> 1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943" y="1278744"/>
            <a:ext cx="10644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US" dirty="0" err="1"/>
              <a:t>Makale</a:t>
            </a:r>
            <a:r>
              <a:rPr lang="en-US" dirty="0"/>
              <a:t> </a:t>
            </a:r>
            <a:r>
              <a:rPr lang="en-US" dirty="0" err="1"/>
              <a:t>Raporunu</a:t>
            </a:r>
            <a:r>
              <a:rPr lang="en-US" dirty="0"/>
              <a:t> </a:t>
            </a:r>
            <a:r>
              <a:rPr lang="en-US" dirty="0" err="1"/>
              <a:t>Ücretsiz</a:t>
            </a:r>
            <a:r>
              <a:rPr lang="en-US" dirty="0"/>
              <a:t> Al” </a:t>
            </a:r>
            <a:r>
              <a:rPr lang="en-US" dirty="0" err="1"/>
              <a:t>butonuna</a:t>
            </a:r>
            <a:r>
              <a:rPr lang="en-US" dirty="0"/>
              <a:t> tıklayarak </a:t>
            </a:r>
            <a:r>
              <a:rPr lang="en-US" dirty="0" err="1"/>
              <a:t>rapor</a:t>
            </a:r>
            <a:r>
              <a:rPr lang="en-US" dirty="0"/>
              <a:t> </a:t>
            </a:r>
            <a:r>
              <a:rPr lang="en-US" dirty="0" err="1"/>
              <a:t>tanıtım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bilgilendirme</a:t>
            </a:r>
            <a:r>
              <a:rPr lang="en-US" dirty="0"/>
              <a:t> </a:t>
            </a:r>
            <a:r>
              <a:rPr lang="en-US" dirty="0" err="1"/>
              <a:t>sayfasına</a:t>
            </a:r>
            <a:r>
              <a:rPr lang="en-US" dirty="0"/>
              <a:t> </a:t>
            </a:r>
            <a:r>
              <a:rPr lang="en-US" dirty="0" err="1"/>
              <a:t>gidiniz</a:t>
            </a:r>
            <a:r>
              <a:rPr lang="en-US" dirty="0"/>
              <a:t>. 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55913" y="3448280"/>
            <a:ext cx="539827" cy="77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740" y="1648076"/>
            <a:ext cx="5989004" cy="50205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16270E-6CE3-46F1-CDB3-41893DCCF731}"/>
              </a:ext>
            </a:extLst>
          </p:cNvPr>
          <p:cNvSpPr/>
          <p:nvPr/>
        </p:nvSpPr>
        <p:spPr>
          <a:xfrm>
            <a:off x="4939748" y="4870174"/>
            <a:ext cx="447261" cy="134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20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43" y="432966"/>
            <a:ext cx="11495314" cy="430887"/>
          </a:xfrm>
        </p:spPr>
        <p:txBody>
          <a:bodyPr/>
          <a:lstStyle/>
          <a:p>
            <a:r>
              <a:rPr lang="en-US" dirty="0">
                <a:solidFill>
                  <a:srgbClr val="174E77"/>
                </a:solidFill>
              </a:rPr>
              <a:t>PoolText </a:t>
            </a:r>
            <a:r>
              <a:rPr lang="en-US" dirty="0" err="1">
                <a:solidFill>
                  <a:srgbClr val="174E77"/>
                </a:solidFill>
              </a:rPr>
              <a:t>İşbirliği</a:t>
            </a:r>
            <a:r>
              <a:rPr lang="en-US" dirty="0">
                <a:solidFill>
                  <a:srgbClr val="174E77"/>
                </a:solidFill>
              </a:rPr>
              <a:t> – </a:t>
            </a:r>
            <a:r>
              <a:rPr lang="en-US" dirty="0" err="1">
                <a:solidFill>
                  <a:srgbClr val="174E77"/>
                </a:solidFill>
              </a:rPr>
              <a:t>Makale</a:t>
            </a:r>
            <a:r>
              <a:rPr lang="en-US" dirty="0">
                <a:solidFill>
                  <a:srgbClr val="174E77"/>
                </a:solidFill>
              </a:rPr>
              <a:t> </a:t>
            </a:r>
            <a:r>
              <a:rPr lang="en-US" dirty="0" err="1">
                <a:solidFill>
                  <a:srgbClr val="174E77"/>
                </a:solidFill>
              </a:rPr>
              <a:t>Raporu</a:t>
            </a:r>
            <a:r>
              <a:rPr lang="en-US" dirty="0">
                <a:solidFill>
                  <a:srgbClr val="174E77"/>
                </a:solidFill>
              </a:rPr>
              <a:t> </a:t>
            </a:r>
            <a:r>
              <a:rPr lang="en-US" dirty="0" err="1">
                <a:solidFill>
                  <a:srgbClr val="174E77"/>
                </a:solidFill>
              </a:rPr>
              <a:t>Alımı</a:t>
            </a:r>
            <a:r>
              <a:rPr lang="en-US" dirty="0">
                <a:solidFill>
                  <a:srgbClr val="174E77"/>
                </a:solidFill>
              </a:rPr>
              <a:t> 2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943" y="1201626"/>
            <a:ext cx="10644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Rapor </a:t>
            </a:r>
            <a:r>
              <a:rPr lang="en-US" dirty="0" err="1"/>
              <a:t>tanıtım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bilgilendirme</a:t>
            </a:r>
            <a:r>
              <a:rPr lang="en-US" dirty="0"/>
              <a:t> </a:t>
            </a:r>
            <a:r>
              <a:rPr lang="en-US" dirty="0" err="1"/>
              <a:t>sayfasında</a:t>
            </a:r>
            <a:r>
              <a:rPr lang="en-US" dirty="0"/>
              <a:t> “</a:t>
            </a:r>
            <a:r>
              <a:rPr lang="en-US" dirty="0" err="1"/>
              <a:t>Makale</a:t>
            </a:r>
            <a:r>
              <a:rPr lang="en-US" dirty="0"/>
              <a:t> </a:t>
            </a:r>
            <a:r>
              <a:rPr lang="en-US" dirty="0" err="1"/>
              <a:t>Raporunu</a:t>
            </a:r>
            <a:r>
              <a:rPr lang="en-US" dirty="0"/>
              <a:t> </a:t>
            </a:r>
            <a:r>
              <a:rPr lang="en-US" dirty="0" err="1"/>
              <a:t>Ücretsiz</a:t>
            </a:r>
            <a:r>
              <a:rPr lang="en-US" dirty="0"/>
              <a:t> Al” </a:t>
            </a:r>
            <a:r>
              <a:rPr lang="en-US" dirty="0" err="1"/>
              <a:t>butonuna</a:t>
            </a:r>
            <a:r>
              <a:rPr lang="en-US" dirty="0"/>
              <a:t> tıklayarak </a:t>
            </a:r>
            <a:r>
              <a:rPr lang="en-US" dirty="0" err="1"/>
              <a:t>makale</a:t>
            </a:r>
            <a:r>
              <a:rPr lang="en-US" dirty="0"/>
              <a:t> </a:t>
            </a:r>
            <a:r>
              <a:rPr lang="en-US" dirty="0" err="1"/>
              <a:t>yükleme</a:t>
            </a:r>
            <a:r>
              <a:rPr lang="en-US" dirty="0"/>
              <a:t> </a:t>
            </a:r>
            <a:r>
              <a:rPr lang="en-US" dirty="0" err="1"/>
              <a:t>sayfasına</a:t>
            </a:r>
            <a:r>
              <a:rPr lang="en-US" dirty="0"/>
              <a:t> </a:t>
            </a:r>
            <a:r>
              <a:rPr lang="en-US" dirty="0" err="1"/>
              <a:t>devam</a:t>
            </a:r>
            <a:r>
              <a:rPr lang="en-US" dirty="0"/>
              <a:t> </a:t>
            </a:r>
            <a:r>
              <a:rPr lang="en-US" dirty="0" err="1"/>
              <a:t>ediniz</a:t>
            </a:r>
            <a:r>
              <a:rPr lang="en-US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9475" y="3668617"/>
            <a:ext cx="616945" cy="121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689" y="1847957"/>
            <a:ext cx="5856802" cy="490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91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43" y="432966"/>
            <a:ext cx="11495314" cy="430887"/>
          </a:xfrm>
        </p:spPr>
        <p:txBody>
          <a:bodyPr/>
          <a:lstStyle/>
          <a:p>
            <a:r>
              <a:rPr lang="en-US" dirty="0">
                <a:solidFill>
                  <a:srgbClr val="174E77"/>
                </a:solidFill>
              </a:rPr>
              <a:t>PoolText </a:t>
            </a:r>
            <a:r>
              <a:rPr lang="en-US" dirty="0" err="1">
                <a:solidFill>
                  <a:srgbClr val="174E77"/>
                </a:solidFill>
              </a:rPr>
              <a:t>İşbirliği</a:t>
            </a:r>
            <a:r>
              <a:rPr lang="en-US" dirty="0">
                <a:solidFill>
                  <a:srgbClr val="174E77"/>
                </a:solidFill>
              </a:rPr>
              <a:t> – </a:t>
            </a:r>
            <a:r>
              <a:rPr lang="en-US" dirty="0" err="1">
                <a:solidFill>
                  <a:srgbClr val="174E77"/>
                </a:solidFill>
              </a:rPr>
              <a:t>Makale</a:t>
            </a:r>
            <a:r>
              <a:rPr lang="en-US" dirty="0">
                <a:solidFill>
                  <a:srgbClr val="174E77"/>
                </a:solidFill>
              </a:rPr>
              <a:t> </a:t>
            </a:r>
            <a:r>
              <a:rPr lang="en-US" dirty="0" err="1">
                <a:solidFill>
                  <a:srgbClr val="174E77"/>
                </a:solidFill>
              </a:rPr>
              <a:t>Raporu</a:t>
            </a:r>
            <a:r>
              <a:rPr lang="en-US" dirty="0">
                <a:solidFill>
                  <a:srgbClr val="174E77"/>
                </a:solidFill>
              </a:rPr>
              <a:t> </a:t>
            </a:r>
            <a:r>
              <a:rPr lang="en-US" dirty="0" err="1">
                <a:solidFill>
                  <a:srgbClr val="174E77"/>
                </a:solidFill>
              </a:rPr>
              <a:t>Alımı</a:t>
            </a:r>
            <a:r>
              <a:rPr lang="en-US" dirty="0">
                <a:solidFill>
                  <a:srgbClr val="174E77"/>
                </a:solidFill>
              </a:rPr>
              <a:t> 3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943" y="1016960"/>
            <a:ext cx="10644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Makale</a:t>
            </a:r>
            <a:r>
              <a:rPr lang="en-US" dirty="0"/>
              <a:t> </a:t>
            </a:r>
            <a:r>
              <a:rPr lang="en-US" dirty="0" err="1"/>
              <a:t>yükleme</a:t>
            </a:r>
            <a:r>
              <a:rPr lang="en-US" dirty="0"/>
              <a:t> </a:t>
            </a:r>
            <a:r>
              <a:rPr lang="en-US" dirty="0" err="1"/>
              <a:t>sayfasındaki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kısımları</a:t>
            </a:r>
            <a:r>
              <a:rPr lang="en-US" dirty="0"/>
              <a:t> </a:t>
            </a:r>
            <a:r>
              <a:rPr lang="en-US" dirty="0" err="1"/>
              <a:t>doldurarak</a:t>
            </a:r>
            <a:r>
              <a:rPr lang="en-US" dirty="0"/>
              <a:t> </a:t>
            </a:r>
            <a:r>
              <a:rPr lang="en-US" dirty="0" err="1"/>
              <a:t>makalenizi</a:t>
            </a:r>
            <a:r>
              <a:rPr lang="en-US" dirty="0"/>
              <a:t> </a:t>
            </a:r>
            <a:r>
              <a:rPr lang="en-US" dirty="0" err="1"/>
              <a:t>sisteme</a:t>
            </a:r>
            <a:r>
              <a:rPr lang="en-US" dirty="0"/>
              <a:t> </a:t>
            </a:r>
            <a:r>
              <a:rPr lang="en-US" dirty="0" err="1"/>
              <a:t>yükleyiniz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267" y="1386292"/>
            <a:ext cx="6297477" cy="527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44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43" y="432966"/>
            <a:ext cx="11495314" cy="430887"/>
          </a:xfrm>
        </p:spPr>
        <p:txBody>
          <a:bodyPr/>
          <a:lstStyle/>
          <a:p>
            <a:r>
              <a:rPr lang="en-US" dirty="0">
                <a:solidFill>
                  <a:srgbClr val="174E77"/>
                </a:solidFill>
              </a:rPr>
              <a:t>PoolText </a:t>
            </a:r>
            <a:r>
              <a:rPr lang="en-US" dirty="0" err="1">
                <a:solidFill>
                  <a:srgbClr val="174E77"/>
                </a:solidFill>
              </a:rPr>
              <a:t>İşbirliği</a:t>
            </a:r>
            <a:r>
              <a:rPr lang="en-US" dirty="0">
                <a:solidFill>
                  <a:srgbClr val="174E77"/>
                </a:solidFill>
              </a:rPr>
              <a:t> – </a:t>
            </a:r>
            <a:r>
              <a:rPr lang="en-US" dirty="0" err="1">
                <a:solidFill>
                  <a:srgbClr val="174E77"/>
                </a:solidFill>
              </a:rPr>
              <a:t>Makale</a:t>
            </a:r>
            <a:r>
              <a:rPr lang="en-US" dirty="0">
                <a:solidFill>
                  <a:srgbClr val="174E77"/>
                </a:solidFill>
              </a:rPr>
              <a:t> </a:t>
            </a:r>
            <a:r>
              <a:rPr lang="en-US" dirty="0" err="1">
                <a:solidFill>
                  <a:srgbClr val="174E77"/>
                </a:solidFill>
              </a:rPr>
              <a:t>Raporu</a:t>
            </a:r>
            <a:r>
              <a:rPr lang="en-US" dirty="0">
                <a:solidFill>
                  <a:srgbClr val="174E77"/>
                </a:solidFill>
              </a:rPr>
              <a:t> </a:t>
            </a:r>
            <a:r>
              <a:rPr lang="en-US" dirty="0" err="1">
                <a:solidFill>
                  <a:srgbClr val="174E77"/>
                </a:solidFill>
              </a:rPr>
              <a:t>Alımı</a:t>
            </a:r>
            <a:r>
              <a:rPr lang="en-US" dirty="0">
                <a:solidFill>
                  <a:srgbClr val="174E77"/>
                </a:solidFill>
              </a:rPr>
              <a:t> 4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943" y="1201626"/>
            <a:ext cx="10644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Raporunuz</a:t>
            </a:r>
            <a:r>
              <a:rPr lang="en-US" dirty="0"/>
              <a:t> </a:t>
            </a:r>
            <a:r>
              <a:rPr lang="en-US" dirty="0" err="1"/>
              <a:t>tamamlandıktan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sizi</a:t>
            </a:r>
            <a:r>
              <a:rPr lang="en-US" dirty="0"/>
              <a:t> e-</a:t>
            </a:r>
            <a:r>
              <a:rPr lang="en-US" dirty="0" err="1"/>
              <a:t>posta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bilgilendireceğiz</a:t>
            </a:r>
            <a:r>
              <a:rPr lang="en-US" dirty="0"/>
              <a:t>.</a:t>
            </a:r>
          </a:p>
        </p:txBody>
      </p:sp>
      <p:pic>
        <p:nvPicPr>
          <p:cNvPr id="54274" name="Picture 2" descr="https://lh3.googleusercontent.com/aROghUk0RJVSE1HrZ0GLngJWbQvhEHMIhgGpK71F05mX2x0Mb95Xq6Y046vvins4x0BLZjB1DXKEt3W6_5dYBlM0jhGTIwPblkBf7UxdbaDxmypro8pLR8dImlRnIsj1tcO3kI3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249" y="1648076"/>
            <a:ext cx="8815521" cy="49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057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43" y="432966"/>
            <a:ext cx="11495314" cy="430887"/>
          </a:xfrm>
        </p:spPr>
        <p:txBody>
          <a:bodyPr/>
          <a:lstStyle/>
          <a:p>
            <a:r>
              <a:rPr lang="en-US" dirty="0">
                <a:solidFill>
                  <a:srgbClr val="174E77"/>
                </a:solidFill>
              </a:rPr>
              <a:t>PoolText </a:t>
            </a:r>
            <a:r>
              <a:rPr lang="en-US" dirty="0" err="1">
                <a:solidFill>
                  <a:srgbClr val="174E77"/>
                </a:solidFill>
              </a:rPr>
              <a:t>İşbirliği</a:t>
            </a:r>
            <a:r>
              <a:rPr lang="en-US" dirty="0">
                <a:solidFill>
                  <a:srgbClr val="174E77"/>
                </a:solidFill>
              </a:rPr>
              <a:t> – </a:t>
            </a:r>
            <a:r>
              <a:rPr lang="en-US" dirty="0" err="1">
                <a:solidFill>
                  <a:srgbClr val="174E77"/>
                </a:solidFill>
              </a:rPr>
              <a:t>Makale</a:t>
            </a:r>
            <a:r>
              <a:rPr lang="en-US" dirty="0">
                <a:solidFill>
                  <a:srgbClr val="174E77"/>
                </a:solidFill>
              </a:rPr>
              <a:t> </a:t>
            </a:r>
            <a:r>
              <a:rPr lang="en-US" dirty="0" err="1">
                <a:solidFill>
                  <a:srgbClr val="174E77"/>
                </a:solidFill>
              </a:rPr>
              <a:t>Raporu</a:t>
            </a:r>
            <a:r>
              <a:rPr lang="en-US" dirty="0">
                <a:solidFill>
                  <a:srgbClr val="174E77"/>
                </a:solidFill>
              </a:rPr>
              <a:t> </a:t>
            </a:r>
            <a:r>
              <a:rPr lang="en-US" dirty="0" err="1">
                <a:solidFill>
                  <a:srgbClr val="174E77"/>
                </a:solidFill>
              </a:rPr>
              <a:t>Alımı</a:t>
            </a:r>
            <a:r>
              <a:rPr lang="en-US" dirty="0">
                <a:solidFill>
                  <a:srgbClr val="174E77"/>
                </a:solidFill>
              </a:rPr>
              <a:t> 5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943" y="1201626"/>
            <a:ext cx="10644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Raporunuzun</a:t>
            </a:r>
            <a:r>
              <a:rPr lang="en-US" dirty="0"/>
              <a:t> </a:t>
            </a:r>
            <a:r>
              <a:rPr lang="en-US" dirty="0" err="1"/>
              <a:t>tamamlandığına</a:t>
            </a:r>
            <a:r>
              <a:rPr lang="en-US" dirty="0"/>
              <a:t> </a:t>
            </a:r>
            <a:r>
              <a:rPr lang="en-US" dirty="0" err="1"/>
              <a:t>dair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e-</a:t>
            </a:r>
            <a:r>
              <a:rPr lang="en-US" dirty="0" err="1"/>
              <a:t>posta</a:t>
            </a:r>
            <a:r>
              <a:rPr lang="en-US" dirty="0"/>
              <a:t> </a:t>
            </a:r>
            <a:r>
              <a:rPr lang="en-US" dirty="0" err="1"/>
              <a:t>aldıktan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PoolText’ e </a:t>
            </a:r>
            <a:r>
              <a:rPr lang="en-US" dirty="0" err="1"/>
              <a:t>giriş</a:t>
            </a:r>
            <a:r>
              <a:rPr lang="en-US" dirty="0"/>
              <a:t> </a:t>
            </a:r>
            <a:r>
              <a:rPr lang="en-US" dirty="0" err="1"/>
              <a:t>yaparak</a:t>
            </a:r>
            <a:r>
              <a:rPr lang="en-US" dirty="0"/>
              <a:t> “</a:t>
            </a:r>
            <a:r>
              <a:rPr lang="en-US" dirty="0" err="1"/>
              <a:t>Makale</a:t>
            </a:r>
            <a:r>
              <a:rPr lang="en-US" dirty="0"/>
              <a:t> </a:t>
            </a:r>
            <a:r>
              <a:rPr lang="en-US" dirty="0" err="1"/>
              <a:t>Raporları</a:t>
            </a:r>
            <a:r>
              <a:rPr lang="en-US" dirty="0"/>
              <a:t>” </a:t>
            </a:r>
            <a:r>
              <a:rPr lang="en-US" dirty="0" err="1"/>
              <a:t>butonuna</a:t>
            </a:r>
            <a:r>
              <a:rPr lang="en-US" dirty="0"/>
              <a:t> </a:t>
            </a:r>
            <a:r>
              <a:rPr lang="en-US" dirty="0" err="1"/>
              <a:t>tıklayınız</a:t>
            </a:r>
            <a:r>
              <a:rPr lang="en-US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02525" y="3503364"/>
            <a:ext cx="947451" cy="121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824" y="1791254"/>
            <a:ext cx="5878836" cy="49282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EE3A03-8DFA-80FC-4080-B1914A43EE31}"/>
              </a:ext>
            </a:extLst>
          </p:cNvPr>
          <p:cNvSpPr/>
          <p:nvPr/>
        </p:nvSpPr>
        <p:spPr>
          <a:xfrm>
            <a:off x="4934778" y="5014291"/>
            <a:ext cx="462170" cy="94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7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8EF2BBA-3CF9-4822-A932-19837C403C03}"/>
              </a:ext>
            </a:extLst>
          </p:cNvPr>
          <p:cNvSpPr txBox="1">
            <a:spLocks/>
          </p:cNvSpPr>
          <p:nvPr/>
        </p:nvSpPr>
        <p:spPr>
          <a:xfrm>
            <a:off x="315931" y="447118"/>
            <a:ext cx="11495314" cy="481978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d-ID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74E77"/>
                </a:solidFill>
              </a:rPr>
              <a:t>İlk </a:t>
            </a:r>
            <a:r>
              <a:rPr lang="en-US" sz="3200" dirty="0" err="1">
                <a:solidFill>
                  <a:srgbClr val="174E77"/>
                </a:solidFill>
              </a:rPr>
              <a:t>Gönderimde</a:t>
            </a:r>
            <a:r>
              <a:rPr lang="en-US" sz="3200" dirty="0">
                <a:solidFill>
                  <a:srgbClr val="174E77"/>
                </a:solidFill>
              </a:rPr>
              <a:t> </a:t>
            </a:r>
            <a:r>
              <a:rPr lang="en-US" sz="3200" dirty="0" err="1">
                <a:solidFill>
                  <a:srgbClr val="174E77"/>
                </a:solidFill>
              </a:rPr>
              <a:t>Reddedilen</a:t>
            </a:r>
            <a:r>
              <a:rPr lang="en-US" sz="3200" dirty="0">
                <a:solidFill>
                  <a:srgbClr val="174E77"/>
                </a:solidFill>
              </a:rPr>
              <a:t> </a:t>
            </a:r>
            <a:r>
              <a:rPr lang="en-US" sz="3200" dirty="0" err="1">
                <a:solidFill>
                  <a:srgbClr val="174E77"/>
                </a:solidFill>
              </a:rPr>
              <a:t>Makale</a:t>
            </a:r>
            <a:r>
              <a:rPr lang="en-US" sz="3200" dirty="0">
                <a:solidFill>
                  <a:srgbClr val="174E77"/>
                </a:solidFill>
              </a:rPr>
              <a:t> </a:t>
            </a:r>
            <a:r>
              <a:rPr lang="en-US" sz="3200" dirty="0" err="1">
                <a:solidFill>
                  <a:srgbClr val="174E77"/>
                </a:solidFill>
              </a:rPr>
              <a:t>Oranı</a:t>
            </a:r>
            <a:endParaRPr lang="en-US" sz="3200" dirty="0">
              <a:solidFill>
                <a:srgbClr val="174E77"/>
              </a:solidFill>
            </a:endParaRPr>
          </a:p>
          <a:p>
            <a:endParaRPr lang="en-US" sz="3600" dirty="0">
              <a:solidFill>
                <a:srgbClr val="174E77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~%70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174E77"/>
              </a:solidFill>
            </a:endParaRPr>
          </a:p>
          <a:p>
            <a:r>
              <a:rPr lang="en-US" sz="3200" dirty="0" err="1">
                <a:solidFill>
                  <a:srgbClr val="174E77"/>
                </a:solidFill>
              </a:rPr>
              <a:t>Hakem</a:t>
            </a:r>
            <a:r>
              <a:rPr lang="en-US" sz="3200" dirty="0">
                <a:solidFill>
                  <a:srgbClr val="174E77"/>
                </a:solidFill>
              </a:rPr>
              <a:t> </a:t>
            </a:r>
            <a:r>
              <a:rPr lang="en-US" sz="3200" dirty="0" err="1">
                <a:solidFill>
                  <a:srgbClr val="174E77"/>
                </a:solidFill>
              </a:rPr>
              <a:t>incelemesi</a:t>
            </a:r>
            <a:r>
              <a:rPr lang="en-US" sz="3200" dirty="0">
                <a:solidFill>
                  <a:srgbClr val="174E77"/>
                </a:solidFill>
              </a:rPr>
              <a:t> </a:t>
            </a:r>
            <a:r>
              <a:rPr lang="en-US" sz="3200" dirty="0" err="1">
                <a:solidFill>
                  <a:srgbClr val="174E77"/>
                </a:solidFill>
              </a:rPr>
              <a:t>öncesinde</a:t>
            </a:r>
            <a:r>
              <a:rPr lang="en-US" sz="3200" dirty="0">
                <a:solidFill>
                  <a:srgbClr val="174E77"/>
                </a:solidFill>
              </a:rPr>
              <a:t> </a:t>
            </a:r>
            <a:r>
              <a:rPr lang="en-US" sz="3200" dirty="0" err="1">
                <a:solidFill>
                  <a:srgbClr val="174E77"/>
                </a:solidFill>
              </a:rPr>
              <a:t>gerceklesen</a:t>
            </a:r>
            <a:r>
              <a:rPr lang="en-US" sz="3200" dirty="0">
                <a:solidFill>
                  <a:srgbClr val="174E77"/>
                </a:solidFill>
              </a:rPr>
              <a:t> Red </a:t>
            </a:r>
            <a:r>
              <a:rPr lang="en-US" sz="3200" dirty="0" err="1">
                <a:solidFill>
                  <a:srgbClr val="174E77"/>
                </a:solidFill>
              </a:rPr>
              <a:t>Oranı</a:t>
            </a:r>
            <a:endParaRPr lang="en-US" sz="3200" dirty="0">
              <a:solidFill>
                <a:srgbClr val="174E77"/>
              </a:solidFill>
            </a:endParaRPr>
          </a:p>
          <a:p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~%40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832234" y="2407126"/>
            <a:ext cx="462708" cy="6279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62619" y="5694525"/>
            <a:ext cx="6382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Milyonlarca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saatlik</a:t>
            </a:r>
            <a:r>
              <a:rPr lang="en-US" sz="2800" b="1" dirty="0">
                <a:solidFill>
                  <a:srgbClr val="FF0000"/>
                </a:solidFill>
              </a:rPr>
              <a:t> zaman </a:t>
            </a:r>
            <a:r>
              <a:rPr lang="en-US" sz="2800" b="1" dirty="0" err="1">
                <a:solidFill>
                  <a:srgbClr val="FF0000"/>
                </a:solidFill>
              </a:rPr>
              <a:t>israfı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93594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43" y="432966"/>
            <a:ext cx="11495314" cy="430887"/>
          </a:xfrm>
        </p:spPr>
        <p:txBody>
          <a:bodyPr/>
          <a:lstStyle/>
          <a:p>
            <a:r>
              <a:rPr lang="en-US" dirty="0">
                <a:solidFill>
                  <a:srgbClr val="174E77"/>
                </a:solidFill>
              </a:rPr>
              <a:t>PoolText </a:t>
            </a:r>
            <a:r>
              <a:rPr lang="en-US" dirty="0" err="1">
                <a:solidFill>
                  <a:srgbClr val="174E77"/>
                </a:solidFill>
              </a:rPr>
              <a:t>İşbirliği</a:t>
            </a:r>
            <a:r>
              <a:rPr lang="en-US" dirty="0">
                <a:solidFill>
                  <a:srgbClr val="174E77"/>
                </a:solidFill>
              </a:rPr>
              <a:t> – </a:t>
            </a:r>
            <a:r>
              <a:rPr lang="en-US" dirty="0" err="1">
                <a:solidFill>
                  <a:srgbClr val="174E77"/>
                </a:solidFill>
              </a:rPr>
              <a:t>Makale</a:t>
            </a:r>
            <a:r>
              <a:rPr lang="en-US" dirty="0">
                <a:solidFill>
                  <a:srgbClr val="174E77"/>
                </a:solidFill>
              </a:rPr>
              <a:t> </a:t>
            </a:r>
            <a:r>
              <a:rPr lang="en-US" dirty="0" err="1">
                <a:solidFill>
                  <a:srgbClr val="174E77"/>
                </a:solidFill>
              </a:rPr>
              <a:t>Raporu</a:t>
            </a:r>
            <a:r>
              <a:rPr lang="en-US" dirty="0">
                <a:solidFill>
                  <a:srgbClr val="174E77"/>
                </a:solidFill>
              </a:rPr>
              <a:t> </a:t>
            </a:r>
            <a:r>
              <a:rPr lang="en-US" dirty="0" err="1">
                <a:solidFill>
                  <a:srgbClr val="174E77"/>
                </a:solidFill>
              </a:rPr>
              <a:t>Alımı</a:t>
            </a:r>
            <a:r>
              <a:rPr lang="en-US" dirty="0">
                <a:solidFill>
                  <a:srgbClr val="174E77"/>
                </a:solidFill>
              </a:rPr>
              <a:t> 6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943" y="1201626"/>
            <a:ext cx="10644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Makale</a:t>
            </a:r>
            <a:r>
              <a:rPr lang="en-US" dirty="0"/>
              <a:t> </a:t>
            </a:r>
            <a:r>
              <a:rPr lang="en-US" dirty="0" err="1"/>
              <a:t>Raporları</a:t>
            </a:r>
            <a:r>
              <a:rPr lang="en-US" dirty="0"/>
              <a:t> </a:t>
            </a:r>
            <a:r>
              <a:rPr lang="en-US" dirty="0" err="1"/>
              <a:t>sayfasında</a:t>
            </a:r>
            <a:r>
              <a:rPr lang="en-US" dirty="0"/>
              <a:t> </a:t>
            </a:r>
            <a:r>
              <a:rPr lang="en-US" dirty="0" err="1"/>
              <a:t>raporunu</a:t>
            </a:r>
            <a:r>
              <a:rPr lang="en-US" dirty="0"/>
              <a:t> </a:t>
            </a:r>
            <a:r>
              <a:rPr lang="en-US" dirty="0" err="1"/>
              <a:t>görüntülemek</a:t>
            </a:r>
            <a:r>
              <a:rPr lang="en-US" dirty="0"/>
              <a:t> </a:t>
            </a:r>
            <a:r>
              <a:rPr lang="en-US" dirty="0" err="1"/>
              <a:t>istediğiniz</a:t>
            </a:r>
            <a:r>
              <a:rPr lang="en-US" dirty="0"/>
              <a:t> </a:t>
            </a:r>
            <a:r>
              <a:rPr lang="en-US" dirty="0" err="1"/>
              <a:t>makalenize</a:t>
            </a:r>
            <a:r>
              <a:rPr lang="en-US" dirty="0"/>
              <a:t> tıklayarak </a:t>
            </a:r>
            <a:r>
              <a:rPr lang="en-US" dirty="0" err="1"/>
              <a:t>raporunuza</a:t>
            </a:r>
            <a:r>
              <a:rPr lang="en-US" dirty="0"/>
              <a:t> </a:t>
            </a:r>
            <a:r>
              <a:rPr lang="en-US" dirty="0" err="1"/>
              <a:t>ulaşabilirsiniz</a:t>
            </a:r>
            <a:r>
              <a:rPr lang="en-US" dirty="0"/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449" y="1970892"/>
            <a:ext cx="7310301" cy="46392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C1EA09-1C83-49E0-228B-C082F9699AD8}"/>
              </a:ext>
            </a:extLst>
          </p:cNvPr>
          <p:cNvSpPr/>
          <p:nvPr/>
        </p:nvSpPr>
        <p:spPr>
          <a:xfrm>
            <a:off x="4159526" y="3970683"/>
            <a:ext cx="675861" cy="432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DE426C-4B7B-F6D9-BFD3-01D7CC65BB2E}"/>
              </a:ext>
            </a:extLst>
          </p:cNvPr>
          <p:cNvSpPr/>
          <p:nvPr/>
        </p:nvSpPr>
        <p:spPr>
          <a:xfrm>
            <a:off x="4159526" y="6077778"/>
            <a:ext cx="675861" cy="283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14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43" y="432966"/>
            <a:ext cx="11495314" cy="430887"/>
          </a:xfrm>
        </p:spPr>
        <p:txBody>
          <a:bodyPr/>
          <a:lstStyle/>
          <a:p>
            <a:r>
              <a:rPr lang="en-US" dirty="0">
                <a:solidFill>
                  <a:srgbClr val="174E77"/>
                </a:solidFill>
              </a:rPr>
              <a:t>PoolText </a:t>
            </a:r>
            <a:r>
              <a:rPr lang="en-US" dirty="0" err="1">
                <a:solidFill>
                  <a:srgbClr val="174E77"/>
                </a:solidFill>
              </a:rPr>
              <a:t>İşbirliği</a:t>
            </a:r>
            <a:r>
              <a:rPr lang="en-US" dirty="0">
                <a:solidFill>
                  <a:srgbClr val="174E77"/>
                </a:solidFill>
              </a:rPr>
              <a:t> – </a:t>
            </a:r>
            <a:r>
              <a:rPr lang="en-US" dirty="0" err="1">
                <a:solidFill>
                  <a:srgbClr val="174E77"/>
                </a:solidFill>
              </a:rPr>
              <a:t>Makale</a:t>
            </a:r>
            <a:r>
              <a:rPr lang="en-US" dirty="0">
                <a:solidFill>
                  <a:srgbClr val="174E77"/>
                </a:solidFill>
              </a:rPr>
              <a:t> </a:t>
            </a:r>
            <a:r>
              <a:rPr lang="en-US" dirty="0" err="1">
                <a:solidFill>
                  <a:srgbClr val="174E77"/>
                </a:solidFill>
              </a:rPr>
              <a:t>Raporu</a:t>
            </a:r>
            <a:r>
              <a:rPr lang="en-US" dirty="0">
                <a:solidFill>
                  <a:srgbClr val="174E77"/>
                </a:solidFill>
              </a:rPr>
              <a:t> </a:t>
            </a:r>
            <a:r>
              <a:rPr lang="en-US" dirty="0" err="1">
                <a:solidFill>
                  <a:srgbClr val="174E77"/>
                </a:solidFill>
              </a:rPr>
              <a:t>Alımı</a:t>
            </a:r>
            <a:endParaRPr lang="en-US" dirty="0">
              <a:solidFill>
                <a:srgbClr val="174E77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9204" y="1472818"/>
            <a:ext cx="10734102" cy="4349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2400" u="sng" dirty="0" err="1">
                <a:solidFill>
                  <a:srgbClr val="000000"/>
                </a:solidFill>
                <a:latin typeface="Arial" panose="020B0604020202020204" pitchFamily="34" charset="0"/>
              </a:rPr>
              <a:t>Makale</a:t>
            </a:r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u="sng" dirty="0" err="1">
                <a:solidFill>
                  <a:srgbClr val="000000"/>
                </a:solidFill>
                <a:latin typeface="Arial" panose="020B0604020202020204" pitchFamily="34" charset="0"/>
              </a:rPr>
              <a:t>yükleme</a:t>
            </a:r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u="sng" dirty="0" err="1">
                <a:solidFill>
                  <a:srgbClr val="000000"/>
                </a:solidFill>
                <a:latin typeface="Arial" panose="020B0604020202020204" pitchFamily="34" charset="0"/>
              </a:rPr>
              <a:t>sırasında</a:t>
            </a:r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u="sng" dirty="0" err="1">
                <a:solidFill>
                  <a:srgbClr val="000000"/>
                </a:solidFill>
                <a:latin typeface="Arial" panose="020B0604020202020204" pitchFamily="34" charset="0"/>
              </a:rPr>
              <a:t>dikkat</a:t>
            </a:r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u="sng" dirty="0" err="1">
                <a:solidFill>
                  <a:srgbClr val="000000"/>
                </a:solidFill>
                <a:latin typeface="Arial" panose="020B0604020202020204" pitchFamily="34" charset="0"/>
              </a:rPr>
              <a:t>edilmesi</a:t>
            </a:r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u="sng" dirty="0" err="1">
                <a:solidFill>
                  <a:srgbClr val="000000"/>
                </a:solidFill>
                <a:latin typeface="Arial" panose="020B0604020202020204" pitchFamily="34" charset="0"/>
              </a:rPr>
              <a:t>gereken</a:t>
            </a:r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u="sng" dirty="0" err="1">
                <a:solidFill>
                  <a:srgbClr val="000000"/>
                </a:solidFill>
                <a:latin typeface="Arial" panose="020B0604020202020204" pitchFamily="34" charset="0"/>
              </a:rPr>
              <a:t>hususlar</a:t>
            </a:r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en-US" sz="24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PoolText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raporları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sadece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İngilizce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yazılmış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makaleler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için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oluşturulur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Microsoft Word (doc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docx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formatındaki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dosyaları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yükleyiniz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Sisteme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makalenizi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makale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formatında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dergiye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gönderilmeye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hazır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formatta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yükleyiniz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Makalenizde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referanslar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bölümünün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olduğunundan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emin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olunuz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9484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4C875817-0C51-414F-BFF4-5FD4AB088237}"/>
              </a:ext>
            </a:extLst>
          </p:cNvPr>
          <p:cNvSpPr/>
          <p:nvPr/>
        </p:nvSpPr>
        <p:spPr>
          <a:xfrm rot="10800000" flipH="1" flipV="1">
            <a:off x="0" y="6803135"/>
            <a:ext cx="5156200" cy="54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F2BBA-3CF9-4822-A932-19837C40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10" y="413205"/>
            <a:ext cx="11495314" cy="492443"/>
          </a:xfrm>
        </p:spPr>
        <p:txBody>
          <a:bodyPr/>
          <a:lstStyle/>
          <a:p>
            <a:r>
              <a:rPr lang="en-US" sz="3200" dirty="0"/>
              <a:t>PoolText </a:t>
            </a:r>
            <a:r>
              <a:rPr lang="en-US" sz="3200" dirty="0" err="1"/>
              <a:t>Makale</a:t>
            </a:r>
            <a:r>
              <a:rPr lang="en-US" sz="3200" dirty="0"/>
              <a:t> </a:t>
            </a:r>
            <a:r>
              <a:rPr lang="en-US" sz="3200" dirty="0" err="1"/>
              <a:t>Raporu</a:t>
            </a:r>
            <a:r>
              <a:rPr lang="en-US" sz="3200" dirty="0"/>
              <a:t> – </a:t>
            </a:r>
            <a:r>
              <a:rPr lang="en-US" sz="3200" dirty="0" err="1"/>
              <a:t>Güvenlik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241667" y="1457264"/>
            <a:ext cx="527108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Sistem</a:t>
            </a:r>
            <a:r>
              <a:rPr lang="en-US" sz="1600" dirty="0"/>
              <a:t> 256-bit </a:t>
            </a:r>
            <a:r>
              <a:rPr lang="en-US" sz="1600" dirty="0" err="1"/>
              <a:t>şifreleme</a:t>
            </a:r>
            <a:r>
              <a:rPr lang="en-US" sz="1600" dirty="0"/>
              <a:t> </a:t>
            </a:r>
            <a:r>
              <a:rPr lang="en-US" sz="1600" dirty="0" err="1"/>
              <a:t>ile</a:t>
            </a:r>
            <a:r>
              <a:rPr lang="en-US" sz="1600" dirty="0"/>
              <a:t> </a:t>
            </a:r>
            <a:r>
              <a:rPr lang="en-US" sz="1600" dirty="0" err="1"/>
              <a:t>korunuyor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g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ü</a:t>
            </a:r>
            <a:r>
              <a:rPr lang="en-US" sz="1600" dirty="0" err="1"/>
              <a:t>venlik</a:t>
            </a:r>
            <a:r>
              <a:rPr lang="en-US" sz="1600" dirty="0"/>
              <a:t> </a:t>
            </a:r>
            <a:r>
              <a:rPr lang="en-US" sz="1600" dirty="0" err="1"/>
              <a:t>konusunda</a:t>
            </a:r>
            <a:r>
              <a:rPr lang="en-US" sz="1600" dirty="0"/>
              <a:t> </a:t>
            </a:r>
            <a:r>
              <a:rPr lang="en-US" sz="1600" dirty="0" err="1"/>
              <a:t>gerekli</a:t>
            </a:r>
            <a:r>
              <a:rPr lang="en-US" sz="1600" dirty="0"/>
              <a:t> </a:t>
            </a:r>
            <a:r>
              <a:rPr lang="en-US" sz="1600" dirty="0" err="1"/>
              <a:t>t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ü</a:t>
            </a:r>
            <a:r>
              <a:rPr lang="en-US" sz="1600" dirty="0" err="1"/>
              <a:t>m</a:t>
            </a:r>
            <a:r>
              <a:rPr lang="en-US" sz="1600" dirty="0"/>
              <a:t> </a:t>
            </a:r>
            <a:r>
              <a:rPr lang="en-US" sz="1600" dirty="0" err="1"/>
              <a:t>sistemsel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ö</a:t>
            </a:r>
            <a:r>
              <a:rPr lang="en-US" sz="1600" dirty="0" err="1"/>
              <a:t>nlemleri</a:t>
            </a:r>
            <a:r>
              <a:rPr lang="en-US" sz="1600" dirty="0"/>
              <a:t> </a:t>
            </a:r>
            <a:r>
              <a:rPr lang="en-US" sz="1600" dirty="0" err="1"/>
              <a:t>al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ı</a:t>
            </a:r>
            <a:r>
              <a:rPr lang="en-US" sz="1600" dirty="0" err="1"/>
              <a:t>yoruz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Makalenin</a:t>
            </a:r>
            <a:r>
              <a:rPr lang="en-US" sz="1600" dirty="0"/>
              <a:t> </a:t>
            </a:r>
            <a:r>
              <a:rPr lang="en-US" sz="1600" dirty="0" err="1"/>
              <a:t>herhangi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şekilde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üçü</a:t>
            </a:r>
            <a:r>
              <a:rPr lang="en-US" sz="1600" dirty="0" err="1"/>
              <a:t>nc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ü</a:t>
            </a:r>
            <a:r>
              <a:rPr lang="en-US" sz="1600" dirty="0"/>
              <a:t> </a:t>
            </a:r>
            <a:r>
              <a:rPr lang="en-US" sz="1600" dirty="0" err="1"/>
              <a:t>şah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ı</a:t>
            </a:r>
            <a:r>
              <a:rPr lang="en-US" sz="1600" dirty="0" err="1"/>
              <a:t>slar</a:t>
            </a:r>
            <a:r>
              <a:rPr lang="en-US" sz="1600" dirty="0"/>
              <a:t> </a:t>
            </a:r>
            <a:r>
              <a:rPr lang="en-US" sz="1600" dirty="0" err="1"/>
              <a:t>tarafindan</a:t>
            </a:r>
            <a:r>
              <a:rPr lang="en-US" sz="1600" dirty="0"/>
              <a:t> </a:t>
            </a:r>
            <a:r>
              <a:rPr lang="en-US" sz="1600" dirty="0" err="1"/>
              <a:t>g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ö</a:t>
            </a:r>
            <a:r>
              <a:rPr lang="en-US" sz="1600" dirty="0" err="1"/>
              <a:t>r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ü</a:t>
            </a:r>
            <a:r>
              <a:rPr lang="en-US" sz="1600" dirty="0" err="1"/>
              <a:t>nt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ü</a:t>
            </a:r>
            <a:r>
              <a:rPr lang="en-US" sz="1600" dirty="0" err="1"/>
              <a:t>lenmesi</a:t>
            </a:r>
            <a:r>
              <a:rPr lang="en-US" sz="1600" dirty="0"/>
              <a:t> </a:t>
            </a:r>
            <a:r>
              <a:rPr lang="en-US" sz="1600" dirty="0" err="1"/>
              <a:t>m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ü</a:t>
            </a:r>
            <a:r>
              <a:rPr lang="en-US" sz="1600" dirty="0" err="1"/>
              <a:t>mk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ü</a:t>
            </a:r>
            <a:r>
              <a:rPr lang="en-US" sz="1600" dirty="0" err="1"/>
              <a:t>n</a:t>
            </a:r>
            <a:r>
              <a:rPr lang="en-US" sz="1600" dirty="0"/>
              <a:t> </a:t>
            </a:r>
            <a:r>
              <a:rPr lang="en-US" sz="1600" dirty="0" err="1"/>
              <a:t>değil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Bug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ü</a:t>
            </a:r>
            <a:r>
              <a:rPr lang="en-US" sz="1600" dirty="0" err="1"/>
              <a:t>ne</a:t>
            </a:r>
            <a:r>
              <a:rPr lang="en-US" sz="1600" dirty="0"/>
              <a:t> </a:t>
            </a:r>
            <a:r>
              <a:rPr lang="en-US" sz="1600" dirty="0" err="1"/>
              <a:t>kadar</a:t>
            </a:r>
            <a:r>
              <a:rPr lang="en-US" sz="1600" dirty="0"/>
              <a:t> 100'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ü</a:t>
            </a:r>
            <a:r>
              <a:rPr lang="en-US" sz="1600" dirty="0"/>
              <a:t> </a:t>
            </a:r>
            <a:r>
              <a:rPr lang="en-US" sz="1600" dirty="0" err="1"/>
              <a:t>aşk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ı</a:t>
            </a:r>
            <a:r>
              <a:rPr lang="en-US" sz="1600" dirty="0" err="1"/>
              <a:t>n</a:t>
            </a:r>
            <a:r>
              <a:rPr lang="en-US" sz="1600" dirty="0"/>
              <a:t> 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ü</a:t>
            </a:r>
            <a:r>
              <a:rPr lang="en-US" sz="1600" dirty="0" err="1"/>
              <a:t>lkeden</a:t>
            </a:r>
            <a:r>
              <a:rPr lang="en-US" sz="1600" dirty="0"/>
              <a:t> </a:t>
            </a:r>
            <a:r>
              <a:rPr lang="en-US" sz="1600" dirty="0" err="1"/>
              <a:t>y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ü</a:t>
            </a:r>
            <a:r>
              <a:rPr lang="en-US" sz="1600" dirty="0" err="1"/>
              <a:t>klenen</a:t>
            </a:r>
            <a:r>
              <a:rPr lang="en-US" sz="1600" dirty="0"/>
              <a:t> </a:t>
            </a:r>
            <a:r>
              <a:rPr lang="en-US" sz="1600" dirty="0" err="1"/>
              <a:t>binlerce</a:t>
            </a:r>
            <a:r>
              <a:rPr lang="en-US" sz="1600" dirty="0"/>
              <a:t> </a:t>
            </a:r>
            <a:r>
              <a:rPr lang="en-US" sz="1600" dirty="0" err="1"/>
              <a:t>makale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ç</a:t>
            </a:r>
            <a:r>
              <a:rPr lang="en-US" sz="1600" dirty="0" err="1"/>
              <a:t>in</a:t>
            </a:r>
            <a:r>
              <a:rPr lang="en-US" sz="1600" dirty="0"/>
              <a:t> </a:t>
            </a:r>
            <a:r>
              <a:rPr lang="en-US" sz="1600" dirty="0" err="1"/>
              <a:t>raporlar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ı</a:t>
            </a:r>
            <a:r>
              <a:rPr lang="en-US" sz="1600" dirty="0"/>
              <a:t> </a:t>
            </a:r>
            <a:r>
              <a:rPr lang="en-US" sz="1600" dirty="0" err="1"/>
              <a:t>bu</a:t>
            </a:r>
            <a:r>
              <a:rPr lang="en-US" sz="1600" dirty="0"/>
              <a:t> </a:t>
            </a:r>
            <a:r>
              <a:rPr lang="en-US" sz="1600" dirty="0" err="1"/>
              <a:t>anlamda</a:t>
            </a:r>
            <a:r>
              <a:rPr lang="en-US" sz="1600" dirty="0"/>
              <a:t> </a:t>
            </a:r>
            <a:r>
              <a:rPr lang="en-US" sz="1600" dirty="0" err="1"/>
              <a:t>sorunsuz</a:t>
            </a:r>
            <a:r>
              <a:rPr lang="en-US" sz="1600" dirty="0"/>
              <a:t> </a:t>
            </a:r>
            <a:r>
              <a:rPr lang="en-US" sz="1600" dirty="0" err="1"/>
              <a:t>şekilde</a:t>
            </a:r>
            <a:r>
              <a:rPr lang="en-US" sz="1600" dirty="0"/>
              <a:t> </a:t>
            </a:r>
            <a:r>
              <a:rPr lang="en-US" sz="1600" dirty="0" err="1"/>
              <a:t>oluşturduk</a:t>
            </a:r>
            <a:r>
              <a:rPr lang="en-US" sz="1600" dirty="0"/>
              <a:t>.  </a:t>
            </a:r>
          </a:p>
          <a:p>
            <a:br>
              <a:rPr lang="en-US" sz="1600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66" y="2444865"/>
            <a:ext cx="4804371" cy="126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81DDEEC6-EAB1-467D-A6B7-34B281521DBD}"/>
              </a:ext>
            </a:extLst>
          </p:cNvPr>
          <p:cNvSpPr/>
          <p:nvPr/>
        </p:nvSpPr>
        <p:spPr>
          <a:xfrm>
            <a:off x="0" y="2705100"/>
            <a:ext cx="590550" cy="144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F2BBA-3CF9-4822-A932-19837C40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3090448"/>
            <a:ext cx="10408500" cy="677108"/>
          </a:xfrm>
        </p:spPr>
        <p:txBody>
          <a:bodyPr/>
          <a:lstStyle/>
          <a:p>
            <a:r>
              <a:rPr lang="en-US" sz="4400" dirty="0">
                <a:solidFill>
                  <a:schemeClr val="accent1"/>
                </a:solidFill>
              </a:rPr>
              <a:t>TEŞEKKÜRLER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9650" y="4152900"/>
            <a:ext cx="84538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174E77"/>
                </a:solidFill>
                <a:latin typeface="+mj-lt"/>
                <a:ea typeface="+mj-ea"/>
                <a:cs typeface="+mj-cs"/>
              </a:rPr>
              <a:t>Soru</a:t>
            </a:r>
            <a:r>
              <a:rPr lang="en-US" dirty="0">
                <a:solidFill>
                  <a:srgbClr val="174E77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174E77"/>
                </a:solidFill>
                <a:latin typeface="+mj-lt"/>
                <a:ea typeface="+mj-ea"/>
                <a:cs typeface="+mj-cs"/>
              </a:rPr>
              <a:t>ve</a:t>
            </a:r>
            <a:r>
              <a:rPr lang="en-US" dirty="0">
                <a:solidFill>
                  <a:srgbClr val="174E77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174E77"/>
                </a:solidFill>
                <a:latin typeface="+mj-lt"/>
                <a:ea typeface="+mj-ea"/>
                <a:cs typeface="+mj-cs"/>
              </a:rPr>
              <a:t>görüşleriniz</a:t>
            </a:r>
            <a:r>
              <a:rPr lang="en-US" dirty="0">
                <a:solidFill>
                  <a:srgbClr val="174E77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174E77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dirty="0" err="1">
                <a:solidFill>
                  <a:srgbClr val="174E77"/>
                </a:solidFill>
              </a:rPr>
              <a:t>ç</a:t>
            </a:r>
            <a:r>
              <a:rPr lang="en-US" dirty="0" err="1">
                <a:solidFill>
                  <a:srgbClr val="174E77"/>
                </a:solidFill>
                <a:latin typeface="+mj-lt"/>
                <a:ea typeface="+mj-ea"/>
                <a:cs typeface="+mj-cs"/>
              </a:rPr>
              <a:t>in</a:t>
            </a:r>
            <a:r>
              <a:rPr lang="en-US" dirty="0">
                <a:solidFill>
                  <a:srgbClr val="174E77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174E77"/>
                </a:solidFill>
                <a:latin typeface="+mj-lt"/>
                <a:ea typeface="+mj-ea"/>
                <a:cs typeface="+mj-cs"/>
              </a:rPr>
              <a:t>bizimle</a:t>
            </a:r>
            <a:r>
              <a:rPr lang="en-US" dirty="0">
                <a:solidFill>
                  <a:srgbClr val="174E77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174E77"/>
                </a:solidFill>
                <a:latin typeface="+mj-lt"/>
                <a:ea typeface="+mj-ea"/>
                <a:cs typeface="+mj-cs"/>
              </a:rPr>
              <a:t>iletişime</a:t>
            </a:r>
            <a:r>
              <a:rPr lang="en-US" dirty="0">
                <a:solidFill>
                  <a:srgbClr val="174E77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174E77"/>
                </a:solidFill>
                <a:latin typeface="+mj-lt"/>
                <a:ea typeface="+mj-ea"/>
                <a:cs typeface="+mj-cs"/>
              </a:rPr>
              <a:t>geçebileceğiniz</a:t>
            </a:r>
            <a:r>
              <a:rPr lang="en-US" dirty="0">
                <a:solidFill>
                  <a:srgbClr val="174E77"/>
                </a:solidFill>
                <a:latin typeface="+mj-lt"/>
                <a:ea typeface="+mj-ea"/>
                <a:cs typeface="+mj-cs"/>
              </a:rPr>
              <a:t> e-</a:t>
            </a:r>
            <a:r>
              <a:rPr lang="en-US" dirty="0" err="1">
                <a:solidFill>
                  <a:srgbClr val="174E77"/>
                </a:solidFill>
                <a:latin typeface="+mj-lt"/>
                <a:ea typeface="+mj-ea"/>
                <a:cs typeface="+mj-cs"/>
              </a:rPr>
              <a:t>posta</a:t>
            </a:r>
            <a:r>
              <a:rPr lang="en-US" dirty="0">
                <a:solidFill>
                  <a:srgbClr val="174E77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174E77"/>
                </a:solidFill>
                <a:latin typeface="+mj-lt"/>
                <a:ea typeface="+mj-ea"/>
                <a:cs typeface="+mj-cs"/>
              </a:rPr>
              <a:t>adresimiz</a:t>
            </a:r>
            <a:r>
              <a:rPr lang="en-US" dirty="0">
                <a:solidFill>
                  <a:srgbClr val="174E77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endParaRPr lang="en-US" b="1" dirty="0">
              <a:solidFill>
                <a:srgbClr val="174E77"/>
              </a:solidFill>
              <a:latin typeface="+mj-lt"/>
              <a:ea typeface="+mj-ea"/>
              <a:cs typeface="+mj-cs"/>
            </a:endParaRPr>
          </a:p>
          <a:p>
            <a:r>
              <a:rPr lang="en-US" b="1" dirty="0">
                <a:solidFill>
                  <a:srgbClr val="174E77"/>
                </a:solidFill>
                <a:latin typeface="+mj-lt"/>
                <a:ea typeface="+mj-ea"/>
                <a:cs typeface="+mj-cs"/>
              </a:rPr>
              <a:t>contact@pooltext.com</a:t>
            </a:r>
          </a:p>
          <a:p>
            <a:br>
              <a:rPr lang="en-US" sz="1200" dirty="0"/>
            </a:br>
            <a:endParaRPr lang="en-US" sz="12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09650" y="5445562"/>
            <a:ext cx="2693242" cy="503546"/>
            <a:chOff x="6727404" y="646811"/>
            <a:chExt cx="4184422" cy="10694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7404" y="767754"/>
              <a:ext cx="1601348" cy="896755"/>
            </a:xfrm>
            <a:prstGeom prst="rect">
              <a:avLst/>
            </a:prstGeom>
          </p:spPr>
        </p:pic>
        <p:pic>
          <p:nvPicPr>
            <p:cNvPr id="6" name="Picture 6" descr="facebook logo ile ilgili görsel sonucu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7970" y="646811"/>
              <a:ext cx="1069421" cy="1069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linkedin logo ile ilgili görsel sonucu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1624" y="681420"/>
              <a:ext cx="1000202" cy="1000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3988817" y="5502509"/>
            <a:ext cx="237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@PoolText</a:t>
            </a:r>
          </a:p>
        </p:txBody>
      </p:sp>
    </p:spTree>
    <p:extLst>
      <p:ext uri="{BB962C8B-B14F-4D97-AF65-F5344CB8AC3E}">
        <p14:creationId xmlns:p14="http://schemas.microsoft.com/office/powerpoint/2010/main" val="28969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8EF2BBA-3CF9-4822-A932-19837C403C03}"/>
              </a:ext>
            </a:extLst>
          </p:cNvPr>
          <p:cNvSpPr txBox="1">
            <a:spLocks/>
          </p:cNvSpPr>
          <p:nvPr/>
        </p:nvSpPr>
        <p:spPr>
          <a:xfrm>
            <a:off x="31300" y="2570555"/>
            <a:ext cx="11495314" cy="4985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d-ID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rgbClr val="174E77"/>
                </a:solidFill>
              </a:rPr>
              <a:t>Makale</a:t>
            </a:r>
            <a:r>
              <a:rPr lang="en-US" sz="3600" dirty="0">
                <a:solidFill>
                  <a:srgbClr val="174E77"/>
                </a:solidFill>
              </a:rPr>
              <a:t> – </a:t>
            </a:r>
            <a:r>
              <a:rPr lang="en-US" sz="3600" dirty="0" err="1">
                <a:solidFill>
                  <a:srgbClr val="174E77"/>
                </a:solidFill>
              </a:rPr>
              <a:t>Dergi</a:t>
            </a:r>
            <a:r>
              <a:rPr lang="en-US" sz="3600" dirty="0">
                <a:solidFill>
                  <a:srgbClr val="174E77"/>
                </a:solidFill>
              </a:rPr>
              <a:t> </a:t>
            </a:r>
            <a:r>
              <a:rPr lang="en-US" sz="3600" dirty="0" err="1">
                <a:solidFill>
                  <a:srgbClr val="174E77"/>
                </a:solidFill>
              </a:rPr>
              <a:t>Eşleştirme</a:t>
            </a:r>
            <a:r>
              <a:rPr lang="en-US" sz="3600" dirty="0">
                <a:solidFill>
                  <a:srgbClr val="174E77"/>
                </a:solidFill>
              </a:rPr>
              <a:t> </a:t>
            </a:r>
            <a:r>
              <a:rPr lang="en-US" sz="3600" dirty="0" err="1">
                <a:solidFill>
                  <a:srgbClr val="174E77"/>
                </a:solidFill>
              </a:rPr>
              <a:t>Platformu</a:t>
            </a:r>
            <a:endParaRPr lang="en-US" sz="3600" dirty="0">
              <a:solidFill>
                <a:srgbClr val="174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19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0F988-0180-46D9-89E6-0AE80653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3" y="432965"/>
            <a:ext cx="11495314" cy="430887"/>
          </a:xfrm>
        </p:spPr>
        <p:txBody>
          <a:bodyPr>
            <a:spAutoFit/>
          </a:bodyPr>
          <a:lstStyle/>
          <a:p>
            <a:r>
              <a:rPr lang="en-US" dirty="0" err="1"/>
              <a:t>Makale</a:t>
            </a:r>
            <a:r>
              <a:rPr lang="en-US" dirty="0"/>
              <a:t> – </a:t>
            </a:r>
            <a:r>
              <a:rPr lang="en-US" dirty="0" err="1"/>
              <a:t>Dergi</a:t>
            </a:r>
            <a:r>
              <a:rPr lang="en-US" dirty="0"/>
              <a:t> </a:t>
            </a:r>
            <a:r>
              <a:rPr lang="en-US" dirty="0" err="1"/>
              <a:t>Eşleştirme</a:t>
            </a:r>
            <a:r>
              <a:rPr lang="en-US" dirty="0"/>
              <a:t> </a:t>
            </a:r>
            <a:r>
              <a:rPr lang="en-US" dirty="0" err="1"/>
              <a:t>Platformu</a:t>
            </a:r>
            <a:r>
              <a:rPr lang="en-US" dirty="0"/>
              <a:t> (PoolText Match)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F95AC7-F2E1-44B6-8DF2-9489C8987F3D}"/>
              </a:ext>
            </a:extLst>
          </p:cNvPr>
          <p:cNvSpPr txBox="1"/>
          <p:nvPr/>
        </p:nvSpPr>
        <p:spPr>
          <a:xfrm>
            <a:off x="1396081" y="4557905"/>
            <a:ext cx="9361127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Kurumsal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anla</a:t>
            </a:r>
            <a:r>
              <a:rPr lang="tr-TR" altLang="en-US" sz="1400" dirty="0">
                <a:solidFill>
                  <a:schemeClr val="bg1"/>
                </a:solidFill>
              </a:rPr>
              <a:t>ş</a:t>
            </a:r>
            <a:r>
              <a:rPr lang="en-US" sz="1400" dirty="0">
                <a:solidFill>
                  <a:schemeClr val="bg1"/>
                </a:solidFill>
              </a:rPr>
              <a:t>ma yapılan </a:t>
            </a:r>
            <a:r>
              <a:rPr lang="en-US" sz="1400" dirty="0" err="1">
                <a:solidFill>
                  <a:schemeClr val="bg1"/>
                </a:solidFill>
              </a:rPr>
              <a:t>üniversitelerin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dergilerinin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eri</a:t>
            </a:r>
            <a:r>
              <a:rPr lang="tr-TR" altLang="en-US" sz="1400" dirty="0">
                <a:solidFill>
                  <a:schemeClr val="bg1"/>
                </a:solidFill>
              </a:rPr>
              <a:t>ş</a:t>
            </a:r>
            <a:r>
              <a:rPr lang="en-US" sz="1400" dirty="0">
                <a:solidFill>
                  <a:schemeClr val="bg1"/>
                </a:solidFill>
              </a:rPr>
              <a:t>imine </a:t>
            </a:r>
            <a:r>
              <a:rPr lang="en-US" sz="1400" dirty="0" err="1">
                <a:solidFill>
                  <a:schemeClr val="bg1"/>
                </a:solidFill>
              </a:rPr>
              <a:t>ücretsiz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açılır</a:t>
            </a:r>
            <a:r>
              <a:rPr lang="en-US" sz="1400" dirty="0">
                <a:solidFill>
                  <a:schemeClr val="bg1"/>
                </a:solidFill>
              </a:rPr>
              <a:t>. 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Tıp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Sağlık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Bilimleri</a:t>
            </a:r>
            <a:r>
              <a:rPr lang="en-US" sz="1400" dirty="0">
                <a:solidFill>
                  <a:schemeClr val="bg1"/>
                </a:solidFill>
              </a:rPr>
              <a:t> alanlarından </a:t>
            </a:r>
            <a:r>
              <a:rPr lang="en-US" sz="1400" dirty="0" err="1">
                <a:solidFill>
                  <a:schemeClr val="bg1"/>
                </a:solidFill>
              </a:rPr>
              <a:t>makaleler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kabul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edilir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PoolText, </a:t>
            </a:r>
            <a:r>
              <a:rPr lang="en-US" sz="1400" dirty="0" err="1">
                <a:solidFill>
                  <a:schemeClr val="bg1"/>
                </a:solidFill>
              </a:rPr>
              <a:t>sisteme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üye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olmak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isteyen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dergileri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onlarca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kritere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göre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filtreler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ve</a:t>
            </a:r>
            <a:r>
              <a:rPr lang="en-US" sz="1400" dirty="0">
                <a:solidFill>
                  <a:schemeClr val="bg1"/>
                </a:solidFill>
              </a:rPr>
              <a:t> üyeliğin </a:t>
            </a:r>
            <a:r>
              <a:rPr lang="en-US" sz="1400" dirty="0" err="1">
                <a:solidFill>
                  <a:schemeClr val="bg1"/>
                </a:solidFill>
              </a:rPr>
              <a:t>ardından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dergilerin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faaliyetlerini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kontrole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devam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ederek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kalite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standardını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sağlar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7A4FBB-2FC3-4781-B511-A3067D49752A}"/>
              </a:ext>
            </a:extLst>
          </p:cNvPr>
          <p:cNvCxnSpPr>
            <a:cxnSpLocks/>
          </p:cNvCxnSpPr>
          <p:nvPr/>
        </p:nvCxnSpPr>
        <p:spPr>
          <a:xfrm flipH="1">
            <a:off x="4004983" y="2348056"/>
            <a:ext cx="10501" cy="205068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39EB3A-4A6E-4F84-8898-B393BE0217E7}"/>
              </a:ext>
            </a:extLst>
          </p:cNvPr>
          <p:cNvCxnSpPr>
            <a:cxnSpLocks/>
          </p:cNvCxnSpPr>
          <p:nvPr/>
        </p:nvCxnSpPr>
        <p:spPr>
          <a:xfrm flipH="1">
            <a:off x="8258476" y="2348056"/>
            <a:ext cx="12922" cy="205068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63E7B5D-7973-43BC-8E44-652C417B4BD0}"/>
              </a:ext>
            </a:extLst>
          </p:cNvPr>
          <p:cNvSpPr txBox="1"/>
          <p:nvPr/>
        </p:nvSpPr>
        <p:spPr>
          <a:xfrm>
            <a:off x="1396081" y="3275064"/>
            <a:ext cx="249535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 dirty="0" err="1">
                <a:solidFill>
                  <a:schemeClr val="bg1"/>
                </a:solidFill>
              </a:rPr>
              <a:t>Yazarlar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Makalelerini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PoolText’e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yükler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13A2AC6B-F2CE-426C-A2A5-CE63120FCC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3142" y="2481139"/>
            <a:ext cx="601230" cy="6012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9318AD-42BE-4834-A5D1-BAE9F4BADEBE}"/>
              </a:ext>
            </a:extLst>
          </p:cNvPr>
          <p:cNvSpPr txBox="1"/>
          <p:nvPr/>
        </p:nvSpPr>
        <p:spPr>
          <a:xfrm>
            <a:off x="8319522" y="3275064"/>
            <a:ext cx="315062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 dirty="0" err="1">
                <a:solidFill>
                  <a:schemeClr val="bg1"/>
                </a:solidFill>
              </a:rPr>
              <a:t>Yazar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makalesini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davet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eden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dergilerden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birini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seçer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gönderir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32A3B8-75B3-4139-8290-81D21EA53C82}"/>
              </a:ext>
            </a:extLst>
          </p:cNvPr>
          <p:cNvSpPr txBox="1"/>
          <p:nvPr/>
        </p:nvSpPr>
        <p:spPr>
          <a:xfrm>
            <a:off x="4139532" y="3275064"/>
            <a:ext cx="37960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 dirty="0" err="1">
                <a:solidFill>
                  <a:schemeClr val="bg1"/>
                </a:solidFill>
              </a:rPr>
              <a:t>Dergi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Editörleri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yüklenen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makaleleri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inceler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dergilerine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gönderilmesini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istediklerini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davet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eder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0501B64-B8BA-436C-8388-E4ECDC2027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15658" y="2450890"/>
            <a:ext cx="661728" cy="66172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BD73652-3C9B-4256-8C41-DED181296A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03412" y="2447604"/>
            <a:ext cx="668300" cy="668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5191" y="1255770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21091" y="1224716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97076" y="1222235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69585" y="629244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GIZLI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1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0F988-0180-46D9-89E6-0AE80653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3" y="279076"/>
            <a:ext cx="11495314" cy="738664"/>
          </a:xfrm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Makalelerin </a:t>
            </a:r>
            <a:r>
              <a:rPr lang="en-US" sz="2400" dirty="0" err="1">
                <a:solidFill>
                  <a:schemeClr val="bg1"/>
                </a:solidFill>
              </a:rPr>
              <a:t>yapısal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sorunları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err="1">
                <a:solidFill>
                  <a:schemeClr val="bg1"/>
                </a:solidFill>
              </a:rPr>
              <a:t>saygın</a:t>
            </a:r>
            <a:r>
              <a:rPr lang="en-US" sz="2400">
                <a:solidFill>
                  <a:schemeClr val="bg1"/>
                </a:solidFill>
              </a:rPr>
              <a:t> dergilerin </a:t>
            </a:r>
            <a:r>
              <a:rPr lang="en-US" sz="2400" dirty="0" err="1">
                <a:solidFill>
                  <a:schemeClr val="bg1"/>
                </a:solidFill>
              </a:rPr>
              <a:t>makale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>
                <a:solidFill>
                  <a:schemeClr val="bg1"/>
                </a:solidFill>
              </a:rPr>
              <a:t>red sebepleri </a:t>
            </a:r>
            <a:r>
              <a:rPr lang="en-US" sz="2400" dirty="0" err="1">
                <a:solidFill>
                  <a:schemeClr val="bg1"/>
                </a:solidFill>
              </a:rPr>
              <a:t>arasında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üst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sıralardadır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US" sz="2600" dirty="0"/>
          </a:p>
        </p:txBody>
      </p:sp>
      <p:pic>
        <p:nvPicPr>
          <p:cNvPr id="48130" name="Picture 2" descr="https://content.cdntwrk.com/files/aHViPTgzODQzJmNtZD1pdGVtZWRpdG9yaW1hZ2UmZmlsZW5hbWU9aXRlbWVkaXRvcmltYWdlXzVjMmQzNTQ1ZjI2NDkucG5nJnZlcnNpb249MDAwMCZzaWc9Y2U0Y2YyNGY5MWI2ZjhkNDJjOTBjYjZmOWYwZGMyNGE%25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830" y="1382490"/>
            <a:ext cx="127635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Elsevier Word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6" name="Picture 8" descr="elsevier ile ilgili gÃ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878" y="1350327"/>
            <a:ext cx="2155424" cy="33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263" y="1350326"/>
            <a:ext cx="1212532" cy="33102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5575" y="1840851"/>
            <a:ext cx="5838294" cy="4279547"/>
            <a:chOff x="254034" y="1856848"/>
            <a:chExt cx="5381416" cy="382493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4034" y="1856848"/>
              <a:ext cx="5381416" cy="3824939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2989566" y="2959506"/>
              <a:ext cx="2543910" cy="1548600"/>
              <a:chOff x="2989566" y="2959506"/>
              <a:chExt cx="2543910" cy="1548600"/>
            </a:xfrm>
          </p:grpSpPr>
          <p:sp>
            <p:nvSpPr>
              <p:cNvPr id="14" name="Left Arrow 13"/>
              <p:cNvSpPr/>
              <p:nvPr/>
            </p:nvSpPr>
            <p:spPr>
              <a:xfrm>
                <a:off x="2989566" y="2959506"/>
                <a:ext cx="451691" cy="96543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Left Arrow 16"/>
              <p:cNvSpPr/>
              <p:nvPr/>
            </p:nvSpPr>
            <p:spPr>
              <a:xfrm>
                <a:off x="5081785" y="3900748"/>
                <a:ext cx="451691" cy="96543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Left Arrow 17"/>
              <p:cNvSpPr/>
              <p:nvPr/>
            </p:nvSpPr>
            <p:spPr>
              <a:xfrm>
                <a:off x="3046489" y="4411563"/>
                <a:ext cx="451691" cy="96543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6240912" y="1840852"/>
            <a:ext cx="5660534" cy="4279546"/>
            <a:chOff x="5816906" y="1840851"/>
            <a:chExt cx="5883007" cy="382270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16906" y="1840851"/>
              <a:ext cx="5883007" cy="3822704"/>
            </a:xfrm>
            <a:prstGeom prst="rect">
              <a:avLst/>
            </a:prstGeom>
          </p:spPr>
        </p:pic>
        <p:sp>
          <p:nvSpPr>
            <p:cNvPr id="20" name="Left Arrow 19"/>
            <p:cNvSpPr/>
            <p:nvPr/>
          </p:nvSpPr>
          <p:spPr>
            <a:xfrm>
              <a:off x="9632739" y="2777023"/>
              <a:ext cx="451691" cy="9654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Left Arrow 20"/>
            <p:cNvSpPr/>
            <p:nvPr/>
          </p:nvSpPr>
          <p:spPr>
            <a:xfrm>
              <a:off x="8462899" y="3570238"/>
              <a:ext cx="451691" cy="9654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Arrow 21"/>
            <p:cNvSpPr/>
            <p:nvPr/>
          </p:nvSpPr>
          <p:spPr>
            <a:xfrm>
              <a:off x="8914590" y="4050067"/>
              <a:ext cx="451691" cy="9654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Left Arrow 23"/>
            <p:cNvSpPr/>
            <p:nvPr/>
          </p:nvSpPr>
          <p:spPr>
            <a:xfrm>
              <a:off x="8092212" y="5447450"/>
              <a:ext cx="451691" cy="9654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Left Arrow 18"/>
          <p:cNvSpPr/>
          <p:nvPr/>
        </p:nvSpPr>
        <p:spPr>
          <a:xfrm>
            <a:off x="9373853" y="4841061"/>
            <a:ext cx="434610" cy="1080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>
            <a:off x="2441699" y="5259700"/>
            <a:ext cx="434610" cy="1080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7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8EF2BBA-3CF9-4822-A932-19837C403C03}"/>
              </a:ext>
            </a:extLst>
          </p:cNvPr>
          <p:cNvSpPr txBox="1">
            <a:spLocks/>
          </p:cNvSpPr>
          <p:nvPr/>
        </p:nvSpPr>
        <p:spPr>
          <a:xfrm>
            <a:off x="31300" y="2459755"/>
            <a:ext cx="11495314" cy="6093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d-ID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174E77"/>
                </a:solidFill>
              </a:rPr>
              <a:t>PoolText </a:t>
            </a:r>
            <a:r>
              <a:rPr lang="en-US" sz="4400" dirty="0" err="1">
                <a:solidFill>
                  <a:srgbClr val="174E77"/>
                </a:solidFill>
              </a:rPr>
              <a:t>Makale</a:t>
            </a:r>
            <a:r>
              <a:rPr lang="en-US" sz="4400" dirty="0">
                <a:solidFill>
                  <a:srgbClr val="174E77"/>
                </a:solidFill>
              </a:rPr>
              <a:t> </a:t>
            </a:r>
            <a:r>
              <a:rPr lang="en-US" sz="4400" dirty="0" err="1">
                <a:solidFill>
                  <a:srgbClr val="174E77"/>
                </a:solidFill>
              </a:rPr>
              <a:t>Raporu</a:t>
            </a:r>
            <a:endParaRPr lang="en-US" sz="4400" dirty="0">
              <a:solidFill>
                <a:srgbClr val="174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94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4C875817-0C51-414F-BFF4-5FD4AB088237}"/>
              </a:ext>
            </a:extLst>
          </p:cNvPr>
          <p:cNvSpPr/>
          <p:nvPr/>
        </p:nvSpPr>
        <p:spPr>
          <a:xfrm rot="10800000" flipH="1" flipV="1">
            <a:off x="0" y="6803135"/>
            <a:ext cx="5156200" cy="54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F2BBA-3CF9-4822-A932-19837C40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10" y="413205"/>
            <a:ext cx="11495314" cy="492443"/>
          </a:xfrm>
        </p:spPr>
        <p:txBody>
          <a:bodyPr/>
          <a:lstStyle/>
          <a:p>
            <a:r>
              <a:rPr lang="en-US" sz="3200" dirty="0"/>
              <a:t>PoolText </a:t>
            </a:r>
            <a:r>
              <a:rPr lang="en-US" sz="3200" dirty="0" err="1"/>
              <a:t>Makale</a:t>
            </a:r>
            <a:r>
              <a:rPr lang="en-US" sz="3200" dirty="0"/>
              <a:t> </a:t>
            </a:r>
            <a:r>
              <a:rPr lang="en-US" sz="3200" dirty="0" err="1"/>
              <a:t>Raporu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17A434-E7C5-7588-3FB2-8C8ED531E187}"/>
              </a:ext>
            </a:extLst>
          </p:cNvPr>
          <p:cNvSpPr/>
          <p:nvPr/>
        </p:nvSpPr>
        <p:spPr>
          <a:xfrm>
            <a:off x="3428999" y="4161559"/>
            <a:ext cx="1679713" cy="2130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96504D-4C4F-C5A0-DB59-2AD6CC31A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961" y="1236509"/>
            <a:ext cx="9333008" cy="482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3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4C875817-0C51-414F-BFF4-5FD4AB088237}"/>
              </a:ext>
            </a:extLst>
          </p:cNvPr>
          <p:cNvSpPr/>
          <p:nvPr/>
        </p:nvSpPr>
        <p:spPr>
          <a:xfrm rot="10800000" flipH="1" flipV="1">
            <a:off x="0" y="6803135"/>
            <a:ext cx="5156200" cy="54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F2BBA-3CF9-4822-A932-19837C40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10" y="413205"/>
            <a:ext cx="11495314" cy="492443"/>
          </a:xfrm>
        </p:spPr>
        <p:txBody>
          <a:bodyPr/>
          <a:lstStyle/>
          <a:p>
            <a:r>
              <a:rPr lang="en-US" sz="3200" dirty="0"/>
              <a:t>PoolText </a:t>
            </a:r>
            <a:r>
              <a:rPr lang="en-US" sz="3200" dirty="0" err="1"/>
              <a:t>Makale</a:t>
            </a:r>
            <a:r>
              <a:rPr lang="en-US" sz="3200" dirty="0"/>
              <a:t> </a:t>
            </a:r>
            <a:r>
              <a:rPr lang="en-US" sz="3200" dirty="0" err="1"/>
              <a:t>Raporu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94529" y="1660665"/>
            <a:ext cx="95011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Makaledeki</a:t>
            </a:r>
            <a:r>
              <a:rPr lang="en-US" sz="1600" dirty="0"/>
              <a:t> </a:t>
            </a:r>
            <a:r>
              <a:rPr lang="en-US" sz="1600" b="1" dirty="0" err="1"/>
              <a:t>İngilizce</a:t>
            </a:r>
            <a:r>
              <a:rPr lang="en-US" sz="1600" b="1" dirty="0"/>
              <a:t> </a:t>
            </a:r>
            <a:r>
              <a:rPr lang="en-US" sz="1600" b="1" dirty="0" err="1"/>
              <a:t>kullanımını</a:t>
            </a:r>
            <a:r>
              <a:rPr lang="en-US" sz="1600" b="1" dirty="0"/>
              <a:t> </a:t>
            </a:r>
            <a:r>
              <a:rPr lang="en-US" sz="1600" b="1" dirty="0" err="1"/>
              <a:t>akademik</a:t>
            </a:r>
            <a:r>
              <a:rPr lang="en-US" sz="1600" b="1" dirty="0"/>
              <a:t> </a:t>
            </a:r>
            <a:r>
              <a:rPr lang="en-US" sz="1600" b="1" dirty="0" err="1"/>
              <a:t>yazım</a:t>
            </a:r>
            <a:r>
              <a:rPr lang="en-US" sz="1600" b="1" dirty="0"/>
              <a:t> </a:t>
            </a:r>
            <a:r>
              <a:rPr lang="en-US" sz="1600" b="1" dirty="0" err="1"/>
              <a:t>odaklı</a:t>
            </a:r>
            <a:r>
              <a:rPr lang="en-US" sz="1600" b="1" dirty="0"/>
              <a:t> </a:t>
            </a:r>
            <a:r>
              <a:rPr lang="en-US" sz="1600" b="1" dirty="0" err="1"/>
              <a:t>kontrol</a:t>
            </a:r>
            <a:r>
              <a:rPr lang="en-US" sz="1600" b="1" dirty="0"/>
              <a:t> </a:t>
            </a:r>
            <a:r>
              <a:rPr lang="en-US" sz="1600" b="1" dirty="0" err="1"/>
              <a:t>eder</a:t>
            </a:r>
            <a:r>
              <a:rPr lang="en-US" sz="1600" dirty="0"/>
              <a:t> 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makaledeki</a:t>
            </a:r>
            <a:r>
              <a:rPr lang="en-US" sz="1600" dirty="0"/>
              <a:t> </a:t>
            </a:r>
            <a:r>
              <a:rPr lang="tr-TR" sz="1600" b="1" dirty="0"/>
              <a:t>tüm cümleleri</a:t>
            </a:r>
            <a:r>
              <a:rPr lang="tr-TR" sz="1600" dirty="0"/>
              <a:t> </a:t>
            </a:r>
            <a:r>
              <a:rPr lang="en-US" sz="1600" dirty="0" err="1"/>
              <a:t>gramer</a:t>
            </a:r>
            <a:r>
              <a:rPr lang="en-US" sz="1600" dirty="0"/>
              <a:t>, </a:t>
            </a:r>
            <a:r>
              <a:rPr lang="en-US" sz="1600" dirty="0" err="1"/>
              <a:t>noktalama</a:t>
            </a:r>
            <a:r>
              <a:rPr lang="en-US" sz="1600" dirty="0"/>
              <a:t>, </a:t>
            </a:r>
            <a:r>
              <a:rPr lang="en-US" sz="1600" dirty="0" err="1"/>
              <a:t>imla</a:t>
            </a:r>
            <a:r>
              <a:rPr lang="en-US" sz="1600" dirty="0"/>
              <a:t> </a:t>
            </a:r>
            <a:r>
              <a:rPr lang="tr-TR" sz="1600" dirty="0"/>
              <a:t>noktalarında hatasız hale getir</a:t>
            </a:r>
            <a:r>
              <a:rPr lang="en-US" sz="1600" dirty="0" err="1"/>
              <a:t>erek</a:t>
            </a:r>
            <a:r>
              <a:rPr lang="tr-TR" sz="1600" dirty="0"/>
              <a:t> her cümle için makalenin alanına uygun </a:t>
            </a:r>
            <a:r>
              <a:rPr lang="tr-TR" sz="1600" b="1" dirty="0"/>
              <a:t>yeniden yazım önerileri</a:t>
            </a:r>
            <a:r>
              <a:rPr lang="tr-TR" sz="1600" dirty="0"/>
              <a:t> oluşturur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br>
              <a:rPr lang="en-US" sz="1600" dirty="0"/>
            </a:br>
            <a:r>
              <a:rPr lang="en-US" sz="1600" dirty="0"/>
              <a:t> 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Makaleyi</a:t>
            </a:r>
            <a:r>
              <a:rPr lang="en-US" sz="1600" dirty="0"/>
              <a:t> </a:t>
            </a:r>
            <a:r>
              <a:rPr lang="en-US" sz="1600" b="1" dirty="0"/>
              <a:t>50'den </a:t>
            </a:r>
            <a:r>
              <a:rPr lang="en-US" sz="1600" b="1" dirty="0" err="1"/>
              <a:t>fazla</a:t>
            </a:r>
            <a:r>
              <a:rPr lang="en-US" sz="1600" b="1" dirty="0"/>
              <a:t> </a:t>
            </a:r>
            <a:r>
              <a:rPr lang="en-US" sz="1600" b="1" dirty="0" err="1"/>
              <a:t>yapısal</a:t>
            </a:r>
            <a:r>
              <a:rPr lang="en-US" sz="1600" b="1" dirty="0"/>
              <a:t> </a:t>
            </a:r>
            <a:r>
              <a:rPr lang="en-US" sz="1600" b="1" dirty="0" err="1"/>
              <a:t>noktada</a:t>
            </a:r>
            <a:r>
              <a:rPr lang="en-US" sz="1600" b="1" dirty="0"/>
              <a:t> </a:t>
            </a:r>
            <a:r>
              <a:rPr lang="en-US" sz="1600" dirty="0" err="1"/>
              <a:t>kontrol</a:t>
            </a:r>
            <a:r>
              <a:rPr lang="en-US" sz="1600" dirty="0"/>
              <a:t> </a:t>
            </a:r>
            <a:r>
              <a:rPr lang="en-US" sz="1600" dirty="0" err="1"/>
              <a:t>eder</a:t>
            </a:r>
            <a:r>
              <a:rPr lang="en-US" sz="1600" dirty="0"/>
              <a:t> 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iyileştirme</a:t>
            </a:r>
            <a:r>
              <a:rPr lang="en-US" sz="1600" dirty="0"/>
              <a:t> </a:t>
            </a:r>
            <a:r>
              <a:rPr lang="en-US" sz="1600" dirty="0" err="1"/>
              <a:t>tavsiyelerinde</a:t>
            </a:r>
            <a:r>
              <a:rPr lang="en-US" sz="1600" dirty="0"/>
              <a:t> </a:t>
            </a:r>
            <a:r>
              <a:rPr lang="en-US" sz="1600" dirty="0" err="1"/>
              <a:t>bulunur</a:t>
            </a:r>
            <a:r>
              <a:rPr lang="en-US" sz="1600" dirty="0"/>
              <a:t>.</a:t>
            </a:r>
          </a:p>
          <a:p>
            <a:r>
              <a:rPr lang="en-US" sz="1600" dirty="0"/>
              <a:t> 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Makaledeki</a:t>
            </a:r>
            <a:r>
              <a:rPr lang="en-US" sz="1600" dirty="0"/>
              <a:t> </a:t>
            </a:r>
            <a:r>
              <a:rPr lang="en-US" sz="1600" dirty="0" err="1"/>
              <a:t>yapısal</a:t>
            </a:r>
            <a:r>
              <a:rPr lang="en-US" sz="1600" dirty="0"/>
              <a:t> </a:t>
            </a:r>
            <a:r>
              <a:rPr lang="en-US" sz="1600" dirty="0" err="1"/>
              <a:t>sorunlardan</a:t>
            </a:r>
            <a:r>
              <a:rPr lang="en-US" sz="1600" dirty="0"/>
              <a:t> </a:t>
            </a:r>
            <a:r>
              <a:rPr lang="en-US" sz="1600" dirty="0" err="1"/>
              <a:t>kaynaklı</a:t>
            </a:r>
            <a:r>
              <a:rPr lang="en-US" sz="1600" dirty="0"/>
              <a:t> zaman </a:t>
            </a:r>
            <a:r>
              <a:rPr lang="en-US" sz="1600" dirty="0" err="1"/>
              <a:t>kayıplarının</a:t>
            </a:r>
            <a:r>
              <a:rPr lang="en-US" sz="1600" dirty="0"/>
              <a:t> </a:t>
            </a:r>
            <a:r>
              <a:rPr lang="en-US" sz="1600" dirty="0" err="1"/>
              <a:t>önüne</a:t>
            </a:r>
            <a:r>
              <a:rPr lang="en-US" sz="1600" dirty="0"/>
              <a:t> </a:t>
            </a:r>
            <a:r>
              <a:rPr lang="en-US" sz="1600" dirty="0" err="1"/>
              <a:t>geçilmesini</a:t>
            </a:r>
            <a:r>
              <a:rPr lang="en-US" sz="1600" dirty="0"/>
              <a:t> </a:t>
            </a:r>
            <a:r>
              <a:rPr lang="en-US" sz="1600" dirty="0" err="1"/>
              <a:t>sağlar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 </a:t>
            </a:r>
            <a:r>
              <a:rPr lang="en-US" sz="1600" b="1" dirty="0" err="1"/>
              <a:t>hedeflenen</a:t>
            </a:r>
            <a:r>
              <a:rPr lang="en-US" sz="1600" b="1" dirty="0"/>
              <a:t> </a:t>
            </a:r>
            <a:r>
              <a:rPr lang="en-US" sz="1600" b="1" dirty="0" err="1"/>
              <a:t>saygın</a:t>
            </a:r>
            <a:r>
              <a:rPr lang="en-US" sz="1600" b="1" dirty="0"/>
              <a:t> </a:t>
            </a:r>
            <a:r>
              <a:rPr lang="en-US" sz="1600" b="1" dirty="0" err="1"/>
              <a:t>dergilerden</a:t>
            </a:r>
            <a:r>
              <a:rPr lang="en-US" sz="1600" b="1" dirty="0"/>
              <a:t> </a:t>
            </a:r>
            <a:r>
              <a:rPr lang="en-US" sz="1600" b="1" dirty="0" err="1"/>
              <a:t>kabul</a:t>
            </a:r>
            <a:r>
              <a:rPr lang="en-US" sz="1600" b="1" dirty="0"/>
              <a:t> alma </a:t>
            </a:r>
            <a:r>
              <a:rPr lang="en-US" sz="1600" b="1" dirty="0" err="1"/>
              <a:t>ihtimalini</a:t>
            </a:r>
            <a:r>
              <a:rPr lang="en-US" sz="1600" b="1" dirty="0"/>
              <a:t> </a:t>
            </a:r>
            <a:r>
              <a:rPr lang="en-US" sz="1600" b="1" dirty="0" err="1"/>
              <a:t>artırır</a:t>
            </a:r>
            <a:r>
              <a:rPr lang="en-US" sz="16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248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4C875817-0C51-414F-BFF4-5FD4AB088237}"/>
              </a:ext>
            </a:extLst>
          </p:cNvPr>
          <p:cNvSpPr/>
          <p:nvPr/>
        </p:nvSpPr>
        <p:spPr>
          <a:xfrm rot="10800000" flipH="1" flipV="1">
            <a:off x="0" y="6803135"/>
            <a:ext cx="5156200" cy="54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F2BBA-3CF9-4822-A932-19837C40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10" y="413205"/>
            <a:ext cx="11495314" cy="492443"/>
          </a:xfrm>
        </p:spPr>
        <p:txBody>
          <a:bodyPr/>
          <a:lstStyle/>
          <a:p>
            <a:r>
              <a:rPr lang="en-US" sz="3200" dirty="0"/>
              <a:t>PoolText </a:t>
            </a:r>
            <a:r>
              <a:rPr lang="en-US" sz="3200" dirty="0" err="1"/>
              <a:t>Makale</a:t>
            </a:r>
            <a:r>
              <a:rPr lang="en-US" sz="3200" dirty="0"/>
              <a:t> </a:t>
            </a:r>
            <a:r>
              <a:rPr lang="en-US" sz="3200" dirty="0" err="1"/>
              <a:t>Raporu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4518567" y="2983290"/>
            <a:ext cx="4250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Yaz</a:t>
            </a:r>
            <a:r>
              <a:rPr lang="en-US" sz="3600" dirty="0"/>
              <a:t> - </a:t>
            </a:r>
            <a:r>
              <a:rPr lang="en-US" sz="3600" dirty="0" err="1"/>
              <a:t>Gönder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3405863" y="4650022"/>
            <a:ext cx="6476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Yaz</a:t>
            </a:r>
            <a:r>
              <a:rPr lang="en-US" sz="3600" dirty="0"/>
              <a:t> - </a:t>
            </a:r>
            <a:r>
              <a:rPr lang="en-US" sz="3600" dirty="0" err="1"/>
              <a:t>Kontrol</a:t>
            </a:r>
            <a:r>
              <a:rPr lang="en-US" sz="3600" dirty="0"/>
              <a:t> et - </a:t>
            </a:r>
            <a:r>
              <a:rPr lang="en-US" sz="3600" dirty="0" err="1"/>
              <a:t>Gönder</a:t>
            </a:r>
            <a:endParaRPr lang="en-US" sz="3600" dirty="0"/>
          </a:p>
        </p:txBody>
      </p:sp>
      <p:sp>
        <p:nvSpPr>
          <p:cNvPr id="5" name="Multiply 4"/>
          <p:cNvSpPr/>
          <p:nvPr/>
        </p:nvSpPr>
        <p:spPr>
          <a:xfrm>
            <a:off x="2941810" y="2983290"/>
            <a:ext cx="1085467" cy="749958"/>
          </a:xfrm>
          <a:prstGeom prst="mathMultiply">
            <a:avLst/>
          </a:prstGeom>
          <a:solidFill>
            <a:srgbClr val="FF0000">
              <a:alpha val="8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64277" y="4423337"/>
            <a:ext cx="1222809" cy="12228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2342" y="1140998"/>
            <a:ext cx="10333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PoolText </a:t>
            </a:r>
            <a:r>
              <a:rPr lang="en-US" dirty="0" err="1"/>
              <a:t>makale</a:t>
            </a:r>
            <a:r>
              <a:rPr lang="en-US" dirty="0"/>
              <a:t> </a:t>
            </a:r>
            <a:r>
              <a:rPr lang="en-US" dirty="0" err="1"/>
              <a:t>raporlar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araşt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ı</a:t>
            </a:r>
            <a:r>
              <a:rPr lang="en-US" dirty="0" err="1"/>
              <a:t>rmac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ı</a:t>
            </a:r>
            <a:r>
              <a:rPr lang="en-US" dirty="0" err="1"/>
              <a:t>lar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ı</a:t>
            </a:r>
            <a:r>
              <a:rPr lang="en-US" dirty="0" err="1"/>
              <a:t>n</a:t>
            </a:r>
            <a:r>
              <a:rPr lang="en-US" dirty="0"/>
              <a:t> </a:t>
            </a:r>
            <a:r>
              <a:rPr lang="en-US" dirty="0" err="1"/>
              <a:t>makalelerini</a:t>
            </a:r>
            <a:r>
              <a:rPr lang="en-US" dirty="0"/>
              <a:t> </a:t>
            </a:r>
            <a:r>
              <a:rPr lang="en-US" dirty="0" err="1"/>
              <a:t>dergiye</a:t>
            </a:r>
            <a:r>
              <a:rPr lang="en-US" dirty="0"/>
              <a:t> </a:t>
            </a:r>
            <a:r>
              <a:rPr lang="en-US" dirty="0" err="1"/>
              <a:t>göndermeden</a:t>
            </a:r>
            <a:r>
              <a:rPr lang="en-US" dirty="0"/>
              <a:t> </a:t>
            </a:r>
            <a:r>
              <a:rPr lang="en-US" dirty="0" err="1"/>
              <a:t>evvel</a:t>
            </a:r>
            <a:r>
              <a:rPr lang="en-US" dirty="0"/>
              <a:t> son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kontrolden</a:t>
            </a:r>
            <a:r>
              <a:rPr lang="en-US" dirty="0"/>
              <a:t> </a:t>
            </a:r>
            <a:r>
              <a:rPr lang="en-US" dirty="0" err="1"/>
              <a:t>geçirmeleri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düzeltmeleri</a:t>
            </a:r>
            <a:r>
              <a:rPr lang="en-US" dirty="0"/>
              <a:t> </a:t>
            </a:r>
            <a:r>
              <a:rPr lang="en-US" dirty="0" err="1"/>
              <a:t>yaparak</a:t>
            </a:r>
            <a:r>
              <a:rPr lang="en-US" dirty="0"/>
              <a:t> </a:t>
            </a:r>
            <a:r>
              <a:rPr lang="en-US" dirty="0" err="1"/>
              <a:t>süreçte</a:t>
            </a:r>
            <a:r>
              <a:rPr lang="en-US" dirty="0"/>
              <a:t> </a:t>
            </a:r>
            <a:r>
              <a:rPr lang="en-US" dirty="0" err="1"/>
              <a:t>yaşanmas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ı</a:t>
            </a:r>
            <a:r>
              <a:rPr lang="en-US" dirty="0"/>
              <a:t> </a:t>
            </a:r>
            <a:r>
              <a:rPr lang="en-US" dirty="0" err="1"/>
              <a:t>muhtemel</a:t>
            </a:r>
            <a:r>
              <a:rPr lang="en-US" dirty="0"/>
              <a:t> zaman </a:t>
            </a:r>
            <a:r>
              <a:rPr lang="en-US" dirty="0" err="1"/>
              <a:t>kayb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ı</a:t>
            </a:r>
            <a:r>
              <a:rPr lang="en-US" dirty="0" err="1"/>
              <a:t>n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ı</a:t>
            </a:r>
            <a:r>
              <a:rPr lang="en-US" dirty="0" err="1"/>
              <a:t>n</a:t>
            </a:r>
            <a:r>
              <a:rPr lang="en-US" dirty="0"/>
              <a:t> </a:t>
            </a:r>
            <a:r>
              <a:rPr lang="en-US" dirty="0" err="1"/>
              <a:t>önüne</a:t>
            </a:r>
            <a:r>
              <a:rPr lang="en-US" dirty="0"/>
              <a:t> </a:t>
            </a:r>
            <a:r>
              <a:rPr lang="en-US" dirty="0" err="1"/>
              <a:t>geçmeleri</a:t>
            </a:r>
            <a:r>
              <a:rPr lang="en-US" dirty="0"/>
              <a:t> </a:t>
            </a:r>
            <a:r>
              <a:rPr lang="en-US" dirty="0" err="1"/>
              <a:t>sağlan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ı</a:t>
            </a:r>
            <a:r>
              <a:rPr lang="en-US" dirty="0" err="1"/>
              <a:t>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273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4C875817-0C51-414F-BFF4-5FD4AB088237}"/>
              </a:ext>
            </a:extLst>
          </p:cNvPr>
          <p:cNvSpPr/>
          <p:nvPr/>
        </p:nvSpPr>
        <p:spPr>
          <a:xfrm rot="10800000" flipH="1" flipV="1">
            <a:off x="0" y="6803135"/>
            <a:ext cx="5156200" cy="54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F2BBA-3CF9-4822-A932-19837C40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10" y="413205"/>
            <a:ext cx="11495314" cy="492443"/>
          </a:xfrm>
        </p:spPr>
        <p:txBody>
          <a:bodyPr/>
          <a:lstStyle/>
          <a:p>
            <a:r>
              <a:rPr lang="en-US" sz="3200" dirty="0"/>
              <a:t>PoolText </a:t>
            </a:r>
            <a:r>
              <a:rPr lang="en-US" sz="3200" dirty="0" err="1"/>
              <a:t>Makale</a:t>
            </a:r>
            <a:r>
              <a:rPr lang="en-US" sz="3200" dirty="0"/>
              <a:t> </a:t>
            </a:r>
            <a:r>
              <a:rPr lang="en-US" sz="3200" dirty="0" err="1"/>
              <a:t>Raporu</a:t>
            </a:r>
            <a:r>
              <a:rPr lang="en-US" sz="3200" dirty="0"/>
              <a:t> </a:t>
            </a:r>
            <a:r>
              <a:rPr lang="en-US" sz="3200" dirty="0" err="1"/>
              <a:t>Kullanım</a:t>
            </a:r>
            <a:r>
              <a:rPr lang="en-US" sz="3200" dirty="0"/>
              <a:t> - </a:t>
            </a:r>
            <a:r>
              <a:rPr lang="en-US" sz="3200" dirty="0" err="1"/>
              <a:t>Bireysel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02536" y="1294210"/>
            <a:ext cx="10333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Makale</a:t>
            </a:r>
            <a:r>
              <a:rPr lang="en-US" sz="2000" dirty="0"/>
              <a:t> </a:t>
            </a:r>
            <a:r>
              <a:rPr lang="en-US" sz="2000" dirty="0" err="1"/>
              <a:t>raporlar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ını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/>
              <a:t>ş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imdiye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kadar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en-US" sz="2000" dirty="0" err="1"/>
              <a:t>ü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nyanın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100’u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en-US" sz="2000" dirty="0" err="1"/>
              <a:t>ş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kın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/>
              <a:t>ü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lkesinden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saygın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/>
              <a:t>üniversite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lere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mensup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ara</a:t>
            </a:r>
            <a:r>
              <a:rPr lang="en-US" sz="2000" dirty="0" err="1"/>
              <a:t>ş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tırmacılar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için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olu</a:t>
            </a:r>
            <a:r>
              <a:rPr lang="en-US" sz="2000" dirty="0" err="1"/>
              <a:t>ş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turduk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63" y="2485081"/>
            <a:ext cx="11082966" cy="273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3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14">
      <a:dk1>
        <a:srgbClr val="3B3838"/>
      </a:dk1>
      <a:lt1>
        <a:sysClr val="window" lastClr="FFFFFF"/>
      </a:lt1>
      <a:dk2>
        <a:srgbClr val="FFFFFF"/>
      </a:dk2>
      <a:lt2>
        <a:srgbClr val="009AE0"/>
      </a:lt2>
      <a:accent1>
        <a:srgbClr val="00A1FF"/>
      </a:accent1>
      <a:accent2>
        <a:srgbClr val="FA9427"/>
      </a:accent2>
      <a:accent3>
        <a:srgbClr val="4AB94B"/>
      </a:accent3>
      <a:accent4>
        <a:srgbClr val="174E77"/>
      </a:accent4>
      <a:accent5>
        <a:srgbClr val="A8E3FC"/>
      </a:accent5>
      <a:accent6>
        <a:srgbClr val="002060"/>
      </a:accent6>
      <a:hlink>
        <a:srgbClr val="0563C1"/>
      </a:hlink>
      <a:folHlink>
        <a:srgbClr val="954F72"/>
      </a:folHlink>
    </a:clrScheme>
    <a:fontScheme name="Custom 19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79921</TotalTime>
  <Words>1146</Words>
  <Application>Microsoft Office PowerPoint</Application>
  <PresentationFormat>Widescreen</PresentationFormat>
  <Paragraphs>201</Paragraphs>
  <Slides>35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Montserrat</vt:lpstr>
      <vt:lpstr>Segoe UI Light</vt:lpstr>
      <vt:lpstr>Office Theme</vt:lpstr>
      <vt:lpstr>think-cell Slide</vt:lpstr>
      <vt:lpstr>PowerPoint Presentation</vt:lpstr>
      <vt:lpstr>PoolText </vt:lpstr>
      <vt:lpstr>PowerPoint Presentation</vt:lpstr>
      <vt:lpstr>Makalelerin yapısal sorunları, saygın dergilerin makale red sebepleri arasında üst sıralardadır </vt:lpstr>
      <vt:lpstr>PowerPoint Presentation</vt:lpstr>
      <vt:lpstr>PoolText Makale Raporu</vt:lpstr>
      <vt:lpstr>PoolText Makale Raporu</vt:lpstr>
      <vt:lpstr>PoolText Makale Raporu</vt:lpstr>
      <vt:lpstr>PoolText Makale Raporu Kullanım - Bireysel</vt:lpstr>
      <vt:lpstr>PoolText Makale Raporu Kullanımı – Kurumsal</vt:lpstr>
      <vt:lpstr>İşbirliği Örnekleri - NEU</vt:lpstr>
      <vt:lpstr>İşbirliği Örnekleri - DEU</vt:lpstr>
      <vt:lpstr>Kullanıcı Geribildimleri</vt:lpstr>
      <vt:lpstr>PoolText Makale Raporu – İngilizce İyileştirme</vt:lpstr>
      <vt:lpstr>PoolText Makale Raporu – Referans Doğruluğu</vt:lpstr>
      <vt:lpstr>PoolText Makale Raporu – Referans Güncelliği</vt:lpstr>
      <vt:lpstr>PoolText Makale Raporu – Yapısal Bütünlük</vt:lpstr>
      <vt:lpstr>Üniversiteler için PoolText Raporu</vt:lpstr>
      <vt:lpstr>Yönetici Paneli ile makalelerin yapısal kalitesine ilişkin genel tablo, Kurum yöneticilerinin bilgisine sunulur. </vt:lpstr>
      <vt:lpstr>Üniversiteler için PoolText Report - Kullanım Senaryoları</vt:lpstr>
      <vt:lpstr>Üniversiteler için Temel Çıktılar. </vt:lpstr>
      <vt:lpstr>PowerPoint Presentation</vt:lpstr>
      <vt:lpstr>Kullanıcı Kaydı Oluşturma</vt:lpstr>
      <vt:lpstr>PowerPoint Presentation</vt:lpstr>
      <vt:lpstr>PoolText İşbirliği – Makale Raporu Alımı 1 </vt:lpstr>
      <vt:lpstr>PoolText İşbirliği – Makale Raporu Alımı 2 </vt:lpstr>
      <vt:lpstr>PoolText İşbirliği – Makale Raporu Alımı 3 </vt:lpstr>
      <vt:lpstr>PoolText İşbirliği – Makale Raporu Alımı 4 </vt:lpstr>
      <vt:lpstr>PoolText İşbirliği – Makale Raporu Alımı 5 </vt:lpstr>
      <vt:lpstr>PoolText İşbirliği – Makale Raporu Alımı 6 </vt:lpstr>
      <vt:lpstr>PoolText İşbirliği – Makale Raporu Alımı</vt:lpstr>
      <vt:lpstr>PoolText Makale Raporu – Güvenlik</vt:lpstr>
      <vt:lpstr>TEŞEKKÜRLER</vt:lpstr>
      <vt:lpstr>PowerPoint Presentation</vt:lpstr>
      <vt:lpstr>Makale – Dergi Eşleştirme Platformu (PoolText Match)</vt:lpstr>
    </vt:vector>
  </TitlesOfParts>
  <Company>SignAddict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Visual Sculptors</dc:creator>
  <cp:lastModifiedBy>Furkan Akin</cp:lastModifiedBy>
  <cp:revision>904</cp:revision>
  <dcterms:created xsi:type="dcterms:W3CDTF">2014-07-11T05:58:42Z</dcterms:created>
  <dcterms:modified xsi:type="dcterms:W3CDTF">2023-10-20T10:53:39Z</dcterms:modified>
</cp:coreProperties>
</file>